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70" r:id="rId5"/>
    <p:sldId id="271" r:id="rId6"/>
    <p:sldId id="261" r:id="rId7"/>
    <p:sldId id="262" r:id="rId8"/>
    <p:sldId id="263" r:id="rId9"/>
    <p:sldId id="258" r:id="rId10"/>
    <p:sldId id="265" r:id="rId11"/>
    <p:sldId id="259" r:id="rId12"/>
    <p:sldId id="269" r:id="rId13"/>
    <p:sldId id="260" r:id="rId14"/>
    <p:sldId id="268" r:id="rId15"/>
    <p:sldId id="266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10"/>
    <a:srgbClr val="347B21"/>
    <a:srgbClr val="567E92"/>
    <a:srgbClr val="B98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4517" autoAdjust="0"/>
  </p:normalViewPr>
  <p:slideViewPr>
    <p:cSldViewPr>
      <p:cViewPr>
        <p:scale>
          <a:sx n="110" d="100"/>
          <a:sy n="110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9CEC9-4A3D-46DE-8DD3-1879234F80C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DF388E0F-A3EB-4D9B-8829-3081EBF517DA}">
      <dgm:prSet phldrT="[Szöveg]"/>
      <dgm:spPr/>
      <dgm:t>
        <a:bodyPr/>
        <a:lstStyle/>
        <a:p>
          <a:r>
            <a:rPr lang="hu-HU" dirty="0"/>
            <a:t>Irányítórendszerek</a:t>
          </a:r>
        </a:p>
      </dgm:t>
    </dgm:pt>
    <dgm:pt modelId="{B57C7B55-B0EE-4DED-8F42-84DC83D4C150}" type="parTrans" cxnId="{2B945BF7-6C46-420B-BD6A-262A633B62CF}">
      <dgm:prSet/>
      <dgm:spPr/>
      <dgm:t>
        <a:bodyPr/>
        <a:lstStyle/>
        <a:p>
          <a:endParaRPr lang="hu-HU"/>
        </a:p>
      </dgm:t>
    </dgm:pt>
    <dgm:pt modelId="{96027247-3F7D-4550-B85B-C9FF5A94FE02}" type="sibTrans" cxnId="{2B945BF7-6C46-420B-BD6A-262A633B62CF}">
      <dgm:prSet/>
      <dgm:spPr/>
      <dgm:t>
        <a:bodyPr/>
        <a:lstStyle/>
        <a:p>
          <a:endParaRPr lang="hu-HU"/>
        </a:p>
      </dgm:t>
    </dgm:pt>
    <dgm:pt modelId="{B506FD7F-0342-4673-8AA4-90D29B7025A6}">
      <dgm:prSet phldrT="[Szöveg]" custT="1"/>
      <dgm:spPr>
        <a:solidFill>
          <a:schemeClr val="accent2">
            <a:lumMod val="40000"/>
            <a:lumOff val="6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hu-HU" sz="2400" dirty="0">
              <a:solidFill>
                <a:sysClr val="windowText" lastClr="000000"/>
              </a:solidFill>
            </a:rPr>
            <a:t>Járműirányítás</a:t>
          </a:r>
          <a:endParaRPr lang="hu-HU" sz="2300" dirty="0">
            <a:solidFill>
              <a:sysClr val="windowText" lastClr="000000"/>
            </a:solidFill>
          </a:endParaRPr>
        </a:p>
      </dgm:t>
    </dgm:pt>
    <dgm:pt modelId="{F6957FE9-2438-4C33-B948-F5B685281CD1}" type="parTrans" cxnId="{363CD2B5-B27E-4A70-AE26-EA01A7F463CD}">
      <dgm:prSet/>
      <dgm:spPr/>
      <dgm:t>
        <a:bodyPr/>
        <a:lstStyle/>
        <a:p>
          <a:endParaRPr lang="hu-HU"/>
        </a:p>
      </dgm:t>
    </dgm:pt>
    <dgm:pt modelId="{638B7281-DD56-4190-847D-DC6359D575B7}" type="sibTrans" cxnId="{363CD2B5-B27E-4A70-AE26-EA01A7F463CD}">
      <dgm:prSet/>
      <dgm:spPr/>
      <dgm:t>
        <a:bodyPr/>
        <a:lstStyle/>
        <a:p>
          <a:endParaRPr lang="hu-HU"/>
        </a:p>
      </dgm:t>
    </dgm:pt>
    <dgm:pt modelId="{FEB1E937-5605-4315-80BC-47CBFFEDDE88}">
      <dgm:prSet phldrT="[Szöveg]" custT="1"/>
      <dgm:spPr>
        <a:solidFill>
          <a:schemeClr val="accent3">
            <a:lumMod val="40000"/>
            <a:lumOff val="6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hu-HU" sz="2400" dirty="0">
              <a:solidFill>
                <a:sysClr val="windowText" lastClr="000000"/>
              </a:solidFill>
            </a:rPr>
            <a:t>Robotika</a:t>
          </a:r>
          <a:endParaRPr lang="hu-HU" sz="2300" dirty="0">
            <a:solidFill>
              <a:sysClr val="windowText" lastClr="000000"/>
            </a:solidFill>
          </a:endParaRPr>
        </a:p>
      </dgm:t>
    </dgm:pt>
    <dgm:pt modelId="{E9F96E9F-55AC-4F0B-AF7F-3C4626B9A1CE}" type="parTrans" cxnId="{4A6A90AC-1455-4263-BF04-E4BB21C7CF0C}">
      <dgm:prSet/>
      <dgm:spPr/>
      <dgm:t>
        <a:bodyPr/>
        <a:lstStyle/>
        <a:p>
          <a:endParaRPr lang="hu-HU"/>
        </a:p>
      </dgm:t>
    </dgm:pt>
    <dgm:pt modelId="{8756B884-5666-48A5-B01F-4F194C2D2D1F}" type="sibTrans" cxnId="{4A6A90AC-1455-4263-BF04-E4BB21C7CF0C}">
      <dgm:prSet/>
      <dgm:spPr/>
      <dgm:t>
        <a:bodyPr/>
        <a:lstStyle/>
        <a:p>
          <a:endParaRPr lang="hu-HU"/>
        </a:p>
      </dgm:t>
    </dgm:pt>
    <dgm:pt modelId="{98D7746B-A723-4DF4-A7E1-023947C9C068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hu-HU" sz="2400" dirty="0">
              <a:solidFill>
                <a:sysClr val="windowText" lastClr="000000"/>
              </a:solidFill>
            </a:rPr>
            <a:t>Folyamatirányítás</a:t>
          </a:r>
        </a:p>
      </dgm:t>
    </dgm:pt>
    <dgm:pt modelId="{A98DEFBC-27BE-407B-A820-DD2514B75026}" type="parTrans" cxnId="{45B4234C-732C-4D50-B5FB-51CF5348E570}">
      <dgm:prSet/>
      <dgm:spPr/>
      <dgm:t>
        <a:bodyPr/>
        <a:lstStyle/>
        <a:p>
          <a:endParaRPr lang="hu-HU"/>
        </a:p>
      </dgm:t>
    </dgm:pt>
    <dgm:pt modelId="{8303825F-DA88-4C73-93A8-9DCF2E82ACCE}" type="sibTrans" cxnId="{45B4234C-732C-4D50-B5FB-51CF5348E570}">
      <dgm:prSet/>
      <dgm:spPr/>
      <dgm:t>
        <a:bodyPr/>
        <a:lstStyle/>
        <a:p>
          <a:endParaRPr lang="hu-HU"/>
        </a:p>
      </dgm:t>
    </dgm:pt>
    <dgm:pt modelId="{11BDD824-132F-453D-8143-FF6755534C68}">
      <dgm:prSet phldrT="[Szöveg]" custT="1"/>
      <dgm:spPr>
        <a:solidFill>
          <a:schemeClr val="accent1">
            <a:lumMod val="20000"/>
            <a:lumOff val="8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hu-HU" sz="2400" dirty="0">
              <a:solidFill>
                <a:sysClr val="windowText" lastClr="000000"/>
              </a:solidFill>
            </a:rPr>
            <a:t>Okos energia hálózatok</a:t>
          </a:r>
        </a:p>
      </dgm:t>
    </dgm:pt>
    <dgm:pt modelId="{6291C220-4993-45ED-94A6-341A80C033D0}" type="parTrans" cxnId="{4B16EEAC-3044-456C-A7BA-AD1D19612F3F}">
      <dgm:prSet/>
      <dgm:spPr/>
      <dgm:t>
        <a:bodyPr/>
        <a:lstStyle/>
        <a:p>
          <a:endParaRPr lang="hu-HU"/>
        </a:p>
      </dgm:t>
    </dgm:pt>
    <dgm:pt modelId="{FAAB9D25-93F5-4313-923B-B9F95E6A2C5A}" type="sibTrans" cxnId="{4B16EEAC-3044-456C-A7BA-AD1D19612F3F}">
      <dgm:prSet/>
      <dgm:spPr/>
      <dgm:t>
        <a:bodyPr/>
        <a:lstStyle/>
        <a:p>
          <a:endParaRPr lang="hu-HU"/>
        </a:p>
      </dgm:t>
    </dgm:pt>
    <dgm:pt modelId="{3942E3CB-0135-45A0-8B4F-2C87413495B6}" type="pres">
      <dgm:prSet presAssocID="{8429CEC9-4A3D-46DE-8DD3-1879234F80C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FE5164-CED6-4EA0-87FF-8184653A6E04}" type="pres">
      <dgm:prSet presAssocID="{8429CEC9-4A3D-46DE-8DD3-1879234F80C6}" presName="matrix" presStyleCnt="0"/>
      <dgm:spPr/>
    </dgm:pt>
    <dgm:pt modelId="{71B03D15-047C-4C27-BBAC-0A807E9403CC}" type="pres">
      <dgm:prSet presAssocID="{8429CEC9-4A3D-46DE-8DD3-1879234F80C6}" presName="tile1" presStyleLbl="node1" presStyleIdx="0" presStyleCnt="4"/>
      <dgm:spPr/>
    </dgm:pt>
    <dgm:pt modelId="{CDCFD817-0792-4AB0-9802-9A16805DED31}" type="pres">
      <dgm:prSet presAssocID="{8429CEC9-4A3D-46DE-8DD3-1879234F80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4E1147B-1695-47E2-B6D6-AD05D561024C}" type="pres">
      <dgm:prSet presAssocID="{8429CEC9-4A3D-46DE-8DD3-1879234F80C6}" presName="tile2" presStyleLbl="node1" presStyleIdx="1" presStyleCnt="4"/>
      <dgm:spPr/>
    </dgm:pt>
    <dgm:pt modelId="{A4DE0923-9C84-403A-87E2-1E811EEF7CF6}" type="pres">
      <dgm:prSet presAssocID="{8429CEC9-4A3D-46DE-8DD3-1879234F80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501165-AFC5-4AA4-95A7-90D99F21A41D}" type="pres">
      <dgm:prSet presAssocID="{8429CEC9-4A3D-46DE-8DD3-1879234F80C6}" presName="tile3" presStyleLbl="node1" presStyleIdx="2" presStyleCnt="4" custLinFactNeighborX="-10489" custLinFactNeighborY="6705"/>
      <dgm:spPr/>
    </dgm:pt>
    <dgm:pt modelId="{6BD109CD-4287-4A7C-B0AC-463A7997CBCC}" type="pres">
      <dgm:prSet presAssocID="{8429CEC9-4A3D-46DE-8DD3-1879234F80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347B56-DC6F-40EE-B0C9-5A35A7CC73CD}" type="pres">
      <dgm:prSet presAssocID="{8429CEC9-4A3D-46DE-8DD3-1879234F80C6}" presName="tile4" presStyleLbl="node1" presStyleIdx="3" presStyleCnt="4"/>
      <dgm:spPr/>
    </dgm:pt>
    <dgm:pt modelId="{A4FFFCC9-34CD-44B5-9BA5-6931A6D1A14A}" type="pres">
      <dgm:prSet presAssocID="{8429CEC9-4A3D-46DE-8DD3-1879234F80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C2169FD-9393-4D64-A1D9-AECEF73A9AA7}" type="pres">
      <dgm:prSet presAssocID="{8429CEC9-4A3D-46DE-8DD3-1879234F80C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10FA118-1607-47BD-B2AA-C9B278AB8240}" type="presOf" srcId="{FEB1E937-5605-4315-80BC-47CBFFEDDE88}" destId="{94E1147B-1695-47E2-B6D6-AD05D561024C}" srcOrd="0" destOrd="0" presId="urn:microsoft.com/office/officeart/2005/8/layout/matrix1"/>
    <dgm:cxn modelId="{6CC8BA1A-93D1-4B28-81A1-E43B843E9468}" type="presOf" srcId="{11BDD824-132F-453D-8143-FF6755534C68}" destId="{14347B56-DC6F-40EE-B0C9-5A35A7CC73CD}" srcOrd="0" destOrd="0" presId="urn:microsoft.com/office/officeart/2005/8/layout/matrix1"/>
    <dgm:cxn modelId="{45B4234C-732C-4D50-B5FB-51CF5348E570}" srcId="{DF388E0F-A3EB-4D9B-8829-3081EBF517DA}" destId="{98D7746B-A723-4DF4-A7E1-023947C9C068}" srcOrd="2" destOrd="0" parTransId="{A98DEFBC-27BE-407B-A820-DD2514B75026}" sibTransId="{8303825F-DA88-4C73-93A8-9DCF2E82ACCE}"/>
    <dgm:cxn modelId="{C6F88B57-90E2-4C44-88E4-E10BDED1C10C}" type="presOf" srcId="{98D7746B-A723-4DF4-A7E1-023947C9C068}" destId="{C1501165-AFC5-4AA4-95A7-90D99F21A41D}" srcOrd="0" destOrd="0" presId="urn:microsoft.com/office/officeart/2005/8/layout/matrix1"/>
    <dgm:cxn modelId="{E66A9891-E09F-4B2D-A7B6-023027BD6670}" type="presOf" srcId="{98D7746B-A723-4DF4-A7E1-023947C9C068}" destId="{6BD109CD-4287-4A7C-B0AC-463A7997CBCC}" srcOrd="1" destOrd="0" presId="urn:microsoft.com/office/officeart/2005/8/layout/matrix1"/>
    <dgm:cxn modelId="{3763259E-BC7F-40AF-9C65-4C25A9F210A7}" type="presOf" srcId="{11BDD824-132F-453D-8143-FF6755534C68}" destId="{A4FFFCC9-34CD-44B5-9BA5-6931A6D1A14A}" srcOrd="1" destOrd="0" presId="urn:microsoft.com/office/officeart/2005/8/layout/matrix1"/>
    <dgm:cxn modelId="{14809D9F-4003-4556-ADE6-1AF2B4180266}" type="presOf" srcId="{FEB1E937-5605-4315-80BC-47CBFFEDDE88}" destId="{A4DE0923-9C84-403A-87E2-1E811EEF7CF6}" srcOrd="1" destOrd="0" presId="urn:microsoft.com/office/officeart/2005/8/layout/matrix1"/>
    <dgm:cxn modelId="{4A6A90AC-1455-4263-BF04-E4BB21C7CF0C}" srcId="{DF388E0F-A3EB-4D9B-8829-3081EBF517DA}" destId="{FEB1E937-5605-4315-80BC-47CBFFEDDE88}" srcOrd="1" destOrd="0" parTransId="{E9F96E9F-55AC-4F0B-AF7F-3C4626B9A1CE}" sibTransId="{8756B884-5666-48A5-B01F-4F194C2D2D1F}"/>
    <dgm:cxn modelId="{4B16EEAC-3044-456C-A7BA-AD1D19612F3F}" srcId="{DF388E0F-A3EB-4D9B-8829-3081EBF517DA}" destId="{11BDD824-132F-453D-8143-FF6755534C68}" srcOrd="3" destOrd="0" parTransId="{6291C220-4993-45ED-94A6-341A80C033D0}" sibTransId="{FAAB9D25-93F5-4313-923B-B9F95E6A2C5A}"/>
    <dgm:cxn modelId="{A1685AB2-6EE4-48E7-8E37-5C48D49DF1D1}" type="presOf" srcId="{DF388E0F-A3EB-4D9B-8829-3081EBF517DA}" destId="{EC2169FD-9393-4D64-A1D9-AECEF73A9AA7}" srcOrd="0" destOrd="0" presId="urn:microsoft.com/office/officeart/2005/8/layout/matrix1"/>
    <dgm:cxn modelId="{363CD2B5-B27E-4A70-AE26-EA01A7F463CD}" srcId="{DF388E0F-A3EB-4D9B-8829-3081EBF517DA}" destId="{B506FD7F-0342-4673-8AA4-90D29B7025A6}" srcOrd="0" destOrd="0" parTransId="{F6957FE9-2438-4C33-B948-F5B685281CD1}" sibTransId="{638B7281-DD56-4190-847D-DC6359D575B7}"/>
    <dgm:cxn modelId="{B974D6C6-7C42-4FFC-A16C-F0840C43C37D}" type="presOf" srcId="{B506FD7F-0342-4673-8AA4-90D29B7025A6}" destId="{71B03D15-047C-4C27-BBAC-0A807E9403CC}" srcOrd="0" destOrd="0" presId="urn:microsoft.com/office/officeart/2005/8/layout/matrix1"/>
    <dgm:cxn modelId="{619ED1CC-1CE2-4614-82B2-7889A5D20F95}" type="presOf" srcId="{8429CEC9-4A3D-46DE-8DD3-1879234F80C6}" destId="{3942E3CB-0135-45A0-8B4F-2C87413495B6}" srcOrd="0" destOrd="0" presId="urn:microsoft.com/office/officeart/2005/8/layout/matrix1"/>
    <dgm:cxn modelId="{6C51ADD2-2123-4357-BF1D-A55DD9884056}" type="presOf" srcId="{B506FD7F-0342-4673-8AA4-90D29B7025A6}" destId="{CDCFD817-0792-4AB0-9802-9A16805DED31}" srcOrd="1" destOrd="0" presId="urn:microsoft.com/office/officeart/2005/8/layout/matrix1"/>
    <dgm:cxn modelId="{2B945BF7-6C46-420B-BD6A-262A633B62CF}" srcId="{8429CEC9-4A3D-46DE-8DD3-1879234F80C6}" destId="{DF388E0F-A3EB-4D9B-8829-3081EBF517DA}" srcOrd="0" destOrd="0" parTransId="{B57C7B55-B0EE-4DED-8F42-84DC83D4C150}" sibTransId="{96027247-3F7D-4550-B85B-C9FF5A94FE02}"/>
    <dgm:cxn modelId="{C0F466CD-A05D-4282-AF1C-C3AC7A030830}" type="presParOf" srcId="{3942E3CB-0135-45A0-8B4F-2C87413495B6}" destId="{2CFE5164-CED6-4EA0-87FF-8184653A6E04}" srcOrd="0" destOrd="0" presId="urn:microsoft.com/office/officeart/2005/8/layout/matrix1"/>
    <dgm:cxn modelId="{16BB537D-5333-43E8-B62A-4B3F3B1BAF41}" type="presParOf" srcId="{2CFE5164-CED6-4EA0-87FF-8184653A6E04}" destId="{71B03D15-047C-4C27-BBAC-0A807E9403CC}" srcOrd="0" destOrd="0" presId="urn:microsoft.com/office/officeart/2005/8/layout/matrix1"/>
    <dgm:cxn modelId="{134A499D-8C9C-47E7-A99A-57F20C658AF8}" type="presParOf" srcId="{2CFE5164-CED6-4EA0-87FF-8184653A6E04}" destId="{CDCFD817-0792-4AB0-9802-9A16805DED31}" srcOrd="1" destOrd="0" presId="urn:microsoft.com/office/officeart/2005/8/layout/matrix1"/>
    <dgm:cxn modelId="{3CF515D7-A6DE-4599-AE04-21E8BE6C8A38}" type="presParOf" srcId="{2CFE5164-CED6-4EA0-87FF-8184653A6E04}" destId="{94E1147B-1695-47E2-B6D6-AD05D561024C}" srcOrd="2" destOrd="0" presId="urn:microsoft.com/office/officeart/2005/8/layout/matrix1"/>
    <dgm:cxn modelId="{25BFA621-8020-4CD7-B82F-2267ECFE1EBC}" type="presParOf" srcId="{2CFE5164-CED6-4EA0-87FF-8184653A6E04}" destId="{A4DE0923-9C84-403A-87E2-1E811EEF7CF6}" srcOrd="3" destOrd="0" presId="urn:microsoft.com/office/officeart/2005/8/layout/matrix1"/>
    <dgm:cxn modelId="{955727E3-CEC4-4720-B644-FD75118F36E1}" type="presParOf" srcId="{2CFE5164-CED6-4EA0-87FF-8184653A6E04}" destId="{C1501165-AFC5-4AA4-95A7-90D99F21A41D}" srcOrd="4" destOrd="0" presId="urn:microsoft.com/office/officeart/2005/8/layout/matrix1"/>
    <dgm:cxn modelId="{657B1204-0E33-479E-B497-C6147B083F55}" type="presParOf" srcId="{2CFE5164-CED6-4EA0-87FF-8184653A6E04}" destId="{6BD109CD-4287-4A7C-B0AC-463A7997CBCC}" srcOrd="5" destOrd="0" presId="urn:microsoft.com/office/officeart/2005/8/layout/matrix1"/>
    <dgm:cxn modelId="{95F1D79E-DC22-4A45-96AC-C76F4A7C0DEB}" type="presParOf" srcId="{2CFE5164-CED6-4EA0-87FF-8184653A6E04}" destId="{14347B56-DC6F-40EE-B0C9-5A35A7CC73CD}" srcOrd="6" destOrd="0" presId="urn:microsoft.com/office/officeart/2005/8/layout/matrix1"/>
    <dgm:cxn modelId="{5497A404-A2C3-4E7E-8595-7CE7A32100D4}" type="presParOf" srcId="{2CFE5164-CED6-4EA0-87FF-8184653A6E04}" destId="{A4FFFCC9-34CD-44B5-9BA5-6931A6D1A14A}" srcOrd="7" destOrd="0" presId="urn:microsoft.com/office/officeart/2005/8/layout/matrix1"/>
    <dgm:cxn modelId="{BA3870FF-4AE0-4DF8-B24B-2F5F1EAF5C6F}" type="presParOf" srcId="{3942E3CB-0135-45A0-8B4F-2C87413495B6}" destId="{EC2169FD-9393-4D64-A1D9-AECEF73A9A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6F6CF-3FB9-4C9C-9C4B-914348B15C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CC967E9-2703-43A7-BCF6-0B28B286159E}">
      <dgm:prSet phldrT="[Szöveg]"/>
      <dgm:spPr/>
      <dgm:t>
        <a:bodyPr/>
        <a:lstStyle/>
        <a:p>
          <a:r>
            <a:rPr lang="hu-HU" dirty="0"/>
            <a:t>Közös tárgyak</a:t>
          </a:r>
        </a:p>
      </dgm:t>
    </dgm:pt>
    <dgm:pt modelId="{B436C7FB-4904-432E-87FF-2F97AD3FECB6}" type="parTrans" cxnId="{4E2C9CE1-A677-4559-B7DA-18DF06BE0065}">
      <dgm:prSet/>
      <dgm:spPr/>
      <dgm:t>
        <a:bodyPr/>
        <a:lstStyle/>
        <a:p>
          <a:endParaRPr lang="hu-HU"/>
        </a:p>
      </dgm:t>
    </dgm:pt>
    <dgm:pt modelId="{53F362D7-AE82-43EF-A2B2-E9BBA3F91BC1}" type="sibTrans" cxnId="{4E2C9CE1-A677-4559-B7DA-18DF06BE0065}">
      <dgm:prSet/>
      <dgm:spPr/>
      <dgm:t>
        <a:bodyPr/>
        <a:lstStyle/>
        <a:p>
          <a:endParaRPr lang="hu-HU"/>
        </a:p>
      </dgm:t>
    </dgm:pt>
    <dgm:pt modelId="{84D9E219-45D5-4A37-8212-AF5B03557FDC}">
      <dgm:prSet phldrT="[Szöveg]"/>
      <dgm:spPr/>
      <dgm:t>
        <a:bodyPr/>
        <a:lstStyle/>
        <a:p>
          <a:r>
            <a:rPr lang="hu-HU" dirty="0"/>
            <a:t>Ágazati tárgy</a:t>
          </a:r>
        </a:p>
      </dgm:t>
    </dgm:pt>
    <dgm:pt modelId="{FE767F32-489C-4533-8F85-F994D7B7DC17}" type="parTrans" cxnId="{20420B44-10CE-4DE5-81BF-FD281CEEB53A}">
      <dgm:prSet/>
      <dgm:spPr/>
      <dgm:t>
        <a:bodyPr/>
        <a:lstStyle/>
        <a:p>
          <a:endParaRPr lang="hu-HU"/>
        </a:p>
      </dgm:t>
    </dgm:pt>
    <dgm:pt modelId="{AE91568E-3F81-4430-B75C-F2F01C7898BB}" type="sibTrans" cxnId="{20420B44-10CE-4DE5-81BF-FD281CEEB53A}">
      <dgm:prSet/>
      <dgm:spPr/>
      <dgm:t>
        <a:bodyPr/>
        <a:lstStyle/>
        <a:p>
          <a:endParaRPr lang="hu-HU"/>
        </a:p>
      </dgm:t>
    </dgm:pt>
    <dgm:pt modelId="{AFC3059E-16BC-45FB-B7B4-606C86A32402}">
      <dgm:prSet phldrT="[Szöveg]"/>
      <dgm:spPr/>
      <dgm:t>
        <a:bodyPr/>
        <a:lstStyle/>
        <a:p>
          <a:r>
            <a:rPr lang="hu-HU" dirty="0"/>
            <a:t>Ágazati labor</a:t>
          </a:r>
        </a:p>
      </dgm:t>
    </dgm:pt>
    <dgm:pt modelId="{594CC219-E1DF-4466-A0FD-2DAD22D6CC93}" type="parTrans" cxnId="{116463AA-3BFE-47B7-8802-7BCC7F9CE308}">
      <dgm:prSet/>
      <dgm:spPr/>
      <dgm:t>
        <a:bodyPr/>
        <a:lstStyle/>
        <a:p>
          <a:endParaRPr lang="hu-HU"/>
        </a:p>
      </dgm:t>
    </dgm:pt>
    <dgm:pt modelId="{123CC67C-9880-4B22-84CB-1B22AB102EBF}" type="sibTrans" cxnId="{116463AA-3BFE-47B7-8802-7BCC7F9CE308}">
      <dgm:prSet/>
      <dgm:spPr/>
      <dgm:t>
        <a:bodyPr/>
        <a:lstStyle/>
        <a:p>
          <a:endParaRPr lang="hu-HU"/>
        </a:p>
      </dgm:t>
    </dgm:pt>
    <dgm:pt modelId="{D3A19B83-CA40-4CD1-9D4C-9A952021953F}">
      <dgm:prSet phldrT="[Szöveg]"/>
      <dgm:spPr/>
      <dgm:t>
        <a:bodyPr/>
        <a:lstStyle/>
        <a:p>
          <a:r>
            <a:rPr lang="hu-HU" dirty="0"/>
            <a:t>Témalabor</a:t>
          </a:r>
        </a:p>
      </dgm:t>
    </dgm:pt>
    <dgm:pt modelId="{5D9BAC16-60F5-4113-8FDA-E648524D3EBC}" type="parTrans" cxnId="{DDAC47A5-C55F-4BB0-86B1-E3248383CEC9}">
      <dgm:prSet/>
      <dgm:spPr/>
      <dgm:t>
        <a:bodyPr/>
        <a:lstStyle/>
        <a:p>
          <a:endParaRPr lang="hu-HU"/>
        </a:p>
      </dgm:t>
    </dgm:pt>
    <dgm:pt modelId="{7A471839-E979-4C94-A47A-93C5ED3FA2FE}" type="sibTrans" cxnId="{DDAC47A5-C55F-4BB0-86B1-E3248383CEC9}">
      <dgm:prSet/>
      <dgm:spPr/>
      <dgm:t>
        <a:bodyPr/>
        <a:lstStyle/>
        <a:p>
          <a:endParaRPr lang="hu-HU"/>
        </a:p>
      </dgm:t>
    </dgm:pt>
    <dgm:pt modelId="{E67EBCC0-CF55-4F5E-B94C-1562D72EFC43}">
      <dgm:prSet phldrT="[Szöveg]"/>
      <dgm:spPr/>
      <dgm:t>
        <a:bodyPr/>
        <a:lstStyle/>
        <a:p>
          <a:r>
            <a:rPr lang="hu-HU" dirty="0"/>
            <a:t>Szakdolgozat</a:t>
          </a:r>
        </a:p>
      </dgm:t>
    </dgm:pt>
    <dgm:pt modelId="{242DD492-86AE-4248-9845-D8ED03223FF1}" type="parTrans" cxnId="{8FD9D12E-C6FC-401A-915F-1BDDDB90DE89}">
      <dgm:prSet/>
      <dgm:spPr/>
      <dgm:t>
        <a:bodyPr/>
        <a:lstStyle/>
        <a:p>
          <a:endParaRPr lang="hu-HU"/>
        </a:p>
      </dgm:t>
    </dgm:pt>
    <dgm:pt modelId="{8C3CDE25-213F-4603-8AA6-18071D9ABFD0}" type="sibTrans" cxnId="{8FD9D12E-C6FC-401A-915F-1BDDDB90DE89}">
      <dgm:prSet/>
      <dgm:spPr/>
      <dgm:t>
        <a:bodyPr/>
        <a:lstStyle/>
        <a:p>
          <a:endParaRPr lang="hu-HU"/>
        </a:p>
      </dgm:t>
    </dgm:pt>
    <dgm:pt modelId="{06147429-4AE4-458C-BD68-ACDA47F224D1}">
      <dgm:prSet phldrT="[Szöveg]"/>
      <dgm:spPr/>
      <dgm:t>
        <a:bodyPr/>
        <a:lstStyle/>
        <a:p>
          <a:r>
            <a:rPr lang="hu-HU" dirty="0"/>
            <a:t>Önálló labor</a:t>
          </a:r>
        </a:p>
      </dgm:t>
    </dgm:pt>
    <dgm:pt modelId="{686A89C1-775C-419A-8251-115F52038798}" type="parTrans" cxnId="{52502558-8E9D-4B32-AB18-2FD8FE2ECF50}">
      <dgm:prSet/>
      <dgm:spPr/>
      <dgm:t>
        <a:bodyPr/>
        <a:lstStyle/>
        <a:p>
          <a:endParaRPr lang="hu-HU"/>
        </a:p>
      </dgm:t>
    </dgm:pt>
    <dgm:pt modelId="{3C2CF735-8570-4574-A558-9E9D34F49355}" type="sibTrans" cxnId="{52502558-8E9D-4B32-AB18-2FD8FE2ECF50}">
      <dgm:prSet/>
      <dgm:spPr/>
      <dgm:t>
        <a:bodyPr/>
        <a:lstStyle/>
        <a:p>
          <a:endParaRPr lang="hu-HU"/>
        </a:p>
      </dgm:t>
    </dgm:pt>
    <dgm:pt modelId="{31C53287-19BE-4EC8-AF96-886DAB9441BB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hu-HU" dirty="0"/>
            <a:t>Szakmai gyakorlat</a:t>
          </a:r>
        </a:p>
      </dgm:t>
    </dgm:pt>
    <dgm:pt modelId="{121EE8BC-2443-4D25-AEF7-B36AF2C0F1C7}" type="parTrans" cxnId="{C817443C-8AA6-467A-9635-7B652C1E06BE}">
      <dgm:prSet/>
      <dgm:spPr/>
      <dgm:t>
        <a:bodyPr/>
        <a:lstStyle/>
        <a:p>
          <a:endParaRPr lang="hu-HU"/>
        </a:p>
      </dgm:t>
    </dgm:pt>
    <dgm:pt modelId="{03F2C63B-225F-4273-A22F-E952354FBB08}" type="sibTrans" cxnId="{C817443C-8AA6-467A-9635-7B652C1E06BE}">
      <dgm:prSet/>
      <dgm:spPr/>
      <dgm:t>
        <a:bodyPr/>
        <a:lstStyle/>
        <a:p>
          <a:endParaRPr lang="hu-HU"/>
        </a:p>
      </dgm:t>
    </dgm:pt>
    <dgm:pt modelId="{D667FC06-0EAB-4EC5-9F47-49AE800A40DB}" type="pres">
      <dgm:prSet presAssocID="{1486F6CF-3FB9-4C9C-9C4B-914348B15C7B}" presName="diagram" presStyleCnt="0">
        <dgm:presLayoutVars>
          <dgm:dir/>
          <dgm:resizeHandles val="exact"/>
        </dgm:presLayoutVars>
      </dgm:prSet>
      <dgm:spPr/>
    </dgm:pt>
    <dgm:pt modelId="{B2941134-11C8-4FB6-A71F-B5AE8218D4D0}" type="pres">
      <dgm:prSet presAssocID="{FCC967E9-2703-43A7-BCF6-0B28B286159E}" presName="node" presStyleLbl="node1" presStyleIdx="0" presStyleCnt="7">
        <dgm:presLayoutVars>
          <dgm:bulletEnabled val="1"/>
        </dgm:presLayoutVars>
      </dgm:prSet>
      <dgm:spPr/>
    </dgm:pt>
    <dgm:pt modelId="{4C31F03D-37C0-4400-8BAC-4D24D9B39D49}" type="pres">
      <dgm:prSet presAssocID="{53F362D7-AE82-43EF-A2B2-E9BBA3F91BC1}" presName="sibTrans" presStyleCnt="0"/>
      <dgm:spPr/>
    </dgm:pt>
    <dgm:pt modelId="{936AD4EF-C42E-4163-99D6-EE8F5DAD49E8}" type="pres">
      <dgm:prSet presAssocID="{84D9E219-45D5-4A37-8212-AF5B03557FDC}" presName="node" presStyleLbl="node1" presStyleIdx="1" presStyleCnt="7">
        <dgm:presLayoutVars>
          <dgm:bulletEnabled val="1"/>
        </dgm:presLayoutVars>
      </dgm:prSet>
      <dgm:spPr/>
    </dgm:pt>
    <dgm:pt modelId="{2279FDCC-1F34-4949-BBE1-655DF9C9722E}" type="pres">
      <dgm:prSet presAssocID="{AE91568E-3F81-4430-B75C-F2F01C7898BB}" presName="sibTrans" presStyleCnt="0"/>
      <dgm:spPr/>
    </dgm:pt>
    <dgm:pt modelId="{17837016-3DD7-45B0-B3F7-5453F87F1B9E}" type="pres">
      <dgm:prSet presAssocID="{AFC3059E-16BC-45FB-B7B4-606C86A32402}" presName="node" presStyleLbl="node1" presStyleIdx="2" presStyleCnt="7">
        <dgm:presLayoutVars>
          <dgm:bulletEnabled val="1"/>
        </dgm:presLayoutVars>
      </dgm:prSet>
      <dgm:spPr/>
    </dgm:pt>
    <dgm:pt modelId="{7D2A3054-71DD-4013-8BB3-3F7A7510A0C8}" type="pres">
      <dgm:prSet presAssocID="{123CC67C-9880-4B22-84CB-1B22AB102EBF}" presName="sibTrans" presStyleCnt="0"/>
      <dgm:spPr/>
    </dgm:pt>
    <dgm:pt modelId="{1505F042-9B01-452C-A760-5DA0303FA4C4}" type="pres">
      <dgm:prSet presAssocID="{D3A19B83-CA40-4CD1-9D4C-9A952021953F}" presName="node" presStyleLbl="node1" presStyleIdx="3" presStyleCnt="7">
        <dgm:presLayoutVars>
          <dgm:bulletEnabled val="1"/>
        </dgm:presLayoutVars>
      </dgm:prSet>
      <dgm:spPr/>
    </dgm:pt>
    <dgm:pt modelId="{366E1EAE-1F97-4DA9-BDCD-7A13893D2CCF}" type="pres">
      <dgm:prSet presAssocID="{7A471839-E979-4C94-A47A-93C5ED3FA2FE}" presName="sibTrans" presStyleCnt="0"/>
      <dgm:spPr/>
    </dgm:pt>
    <dgm:pt modelId="{E5EF2B6D-BE7E-4AAB-9FF5-B069B2DB4593}" type="pres">
      <dgm:prSet presAssocID="{06147429-4AE4-458C-BD68-ACDA47F224D1}" presName="node" presStyleLbl="node1" presStyleIdx="4" presStyleCnt="7">
        <dgm:presLayoutVars>
          <dgm:bulletEnabled val="1"/>
        </dgm:presLayoutVars>
      </dgm:prSet>
      <dgm:spPr/>
    </dgm:pt>
    <dgm:pt modelId="{177696E3-255D-408C-A071-C42ED94537F7}" type="pres">
      <dgm:prSet presAssocID="{3C2CF735-8570-4574-A558-9E9D34F49355}" presName="sibTrans" presStyleCnt="0"/>
      <dgm:spPr/>
    </dgm:pt>
    <dgm:pt modelId="{53D57E2A-1059-4D71-BB6B-1BEBA40AA9C5}" type="pres">
      <dgm:prSet presAssocID="{E67EBCC0-CF55-4F5E-B94C-1562D72EFC43}" presName="node" presStyleLbl="node1" presStyleIdx="5" presStyleCnt="7">
        <dgm:presLayoutVars>
          <dgm:bulletEnabled val="1"/>
        </dgm:presLayoutVars>
      </dgm:prSet>
      <dgm:spPr/>
    </dgm:pt>
    <dgm:pt modelId="{D0A6D8DD-2F44-40A1-92B7-156156A6E309}" type="pres">
      <dgm:prSet presAssocID="{8C3CDE25-213F-4603-8AA6-18071D9ABFD0}" presName="sibTrans" presStyleCnt="0"/>
      <dgm:spPr/>
    </dgm:pt>
    <dgm:pt modelId="{5B65A4C0-2920-4872-9DE2-B551FA8CEEE7}" type="pres">
      <dgm:prSet presAssocID="{31C53287-19BE-4EC8-AF96-886DAB9441BB}" presName="node" presStyleLbl="node1" presStyleIdx="6" presStyleCnt="7">
        <dgm:presLayoutVars>
          <dgm:bulletEnabled val="1"/>
        </dgm:presLayoutVars>
      </dgm:prSet>
      <dgm:spPr/>
    </dgm:pt>
  </dgm:ptLst>
  <dgm:cxnLst>
    <dgm:cxn modelId="{8FD9D12E-C6FC-401A-915F-1BDDDB90DE89}" srcId="{1486F6CF-3FB9-4C9C-9C4B-914348B15C7B}" destId="{E67EBCC0-CF55-4F5E-B94C-1562D72EFC43}" srcOrd="5" destOrd="0" parTransId="{242DD492-86AE-4248-9845-D8ED03223FF1}" sibTransId="{8C3CDE25-213F-4603-8AA6-18071D9ABFD0}"/>
    <dgm:cxn modelId="{A2A7F137-63E8-4E95-B32C-B080637B4CC2}" type="presOf" srcId="{06147429-4AE4-458C-BD68-ACDA47F224D1}" destId="{E5EF2B6D-BE7E-4AAB-9FF5-B069B2DB4593}" srcOrd="0" destOrd="0" presId="urn:microsoft.com/office/officeart/2005/8/layout/default"/>
    <dgm:cxn modelId="{C817443C-8AA6-467A-9635-7B652C1E06BE}" srcId="{1486F6CF-3FB9-4C9C-9C4B-914348B15C7B}" destId="{31C53287-19BE-4EC8-AF96-886DAB9441BB}" srcOrd="6" destOrd="0" parTransId="{121EE8BC-2443-4D25-AEF7-B36AF2C0F1C7}" sibTransId="{03F2C63B-225F-4273-A22F-E952354FBB08}"/>
    <dgm:cxn modelId="{39283642-8909-473B-BDBE-7DF3DA8CED4E}" type="presOf" srcId="{E67EBCC0-CF55-4F5E-B94C-1562D72EFC43}" destId="{53D57E2A-1059-4D71-BB6B-1BEBA40AA9C5}" srcOrd="0" destOrd="0" presId="urn:microsoft.com/office/officeart/2005/8/layout/default"/>
    <dgm:cxn modelId="{20420B44-10CE-4DE5-81BF-FD281CEEB53A}" srcId="{1486F6CF-3FB9-4C9C-9C4B-914348B15C7B}" destId="{84D9E219-45D5-4A37-8212-AF5B03557FDC}" srcOrd="1" destOrd="0" parTransId="{FE767F32-489C-4533-8F85-F994D7B7DC17}" sibTransId="{AE91568E-3F81-4430-B75C-F2F01C7898BB}"/>
    <dgm:cxn modelId="{D9148E4C-8004-43DD-B62C-DD090D2E746A}" type="presOf" srcId="{84D9E219-45D5-4A37-8212-AF5B03557FDC}" destId="{936AD4EF-C42E-4163-99D6-EE8F5DAD49E8}" srcOrd="0" destOrd="0" presId="urn:microsoft.com/office/officeart/2005/8/layout/default"/>
    <dgm:cxn modelId="{97E9986C-2DE9-470F-B318-759D30C1F515}" type="presOf" srcId="{D3A19B83-CA40-4CD1-9D4C-9A952021953F}" destId="{1505F042-9B01-452C-A760-5DA0303FA4C4}" srcOrd="0" destOrd="0" presId="urn:microsoft.com/office/officeart/2005/8/layout/default"/>
    <dgm:cxn modelId="{BBC90A57-4F96-46B5-86C8-14FECE691676}" type="presOf" srcId="{AFC3059E-16BC-45FB-B7B4-606C86A32402}" destId="{17837016-3DD7-45B0-B3F7-5453F87F1B9E}" srcOrd="0" destOrd="0" presId="urn:microsoft.com/office/officeart/2005/8/layout/default"/>
    <dgm:cxn modelId="{52502558-8E9D-4B32-AB18-2FD8FE2ECF50}" srcId="{1486F6CF-3FB9-4C9C-9C4B-914348B15C7B}" destId="{06147429-4AE4-458C-BD68-ACDA47F224D1}" srcOrd="4" destOrd="0" parTransId="{686A89C1-775C-419A-8251-115F52038798}" sibTransId="{3C2CF735-8570-4574-A558-9E9D34F49355}"/>
    <dgm:cxn modelId="{E71EE35A-66CD-4AF3-AE1B-49DC1DDD47C1}" type="presOf" srcId="{FCC967E9-2703-43A7-BCF6-0B28B286159E}" destId="{B2941134-11C8-4FB6-A71F-B5AE8218D4D0}" srcOrd="0" destOrd="0" presId="urn:microsoft.com/office/officeart/2005/8/layout/default"/>
    <dgm:cxn modelId="{54608D80-1CE1-4555-9F19-633F794FBA5F}" type="presOf" srcId="{31C53287-19BE-4EC8-AF96-886DAB9441BB}" destId="{5B65A4C0-2920-4872-9DE2-B551FA8CEEE7}" srcOrd="0" destOrd="0" presId="urn:microsoft.com/office/officeart/2005/8/layout/default"/>
    <dgm:cxn modelId="{DDAC47A5-C55F-4BB0-86B1-E3248383CEC9}" srcId="{1486F6CF-3FB9-4C9C-9C4B-914348B15C7B}" destId="{D3A19B83-CA40-4CD1-9D4C-9A952021953F}" srcOrd="3" destOrd="0" parTransId="{5D9BAC16-60F5-4113-8FDA-E648524D3EBC}" sibTransId="{7A471839-E979-4C94-A47A-93C5ED3FA2FE}"/>
    <dgm:cxn modelId="{116463AA-3BFE-47B7-8802-7BCC7F9CE308}" srcId="{1486F6CF-3FB9-4C9C-9C4B-914348B15C7B}" destId="{AFC3059E-16BC-45FB-B7B4-606C86A32402}" srcOrd="2" destOrd="0" parTransId="{594CC219-E1DF-4466-A0FD-2DAD22D6CC93}" sibTransId="{123CC67C-9880-4B22-84CB-1B22AB102EBF}"/>
    <dgm:cxn modelId="{D49B79D0-4E87-40AF-9897-45B22E5743E3}" type="presOf" srcId="{1486F6CF-3FB9-4C9C-9C4B-914348B15C7B}" destId="{D667FC06-0EAB-4EC5-9F47-49AE800A40DB}" srcOrd="0" destOrd="0" presId="urn:microsoft.com/office/officeart/2005/8/layout/default"/>
    <dgm:cxn modelId="{4E2C9CE1-A677-4559-B7DA-18DF06BE0065}" srcId="{1486F6CF-3FB9-4C9C-9C4B-914348B15C7B}" destId="{FCC967E9-2703-43A7-BCF6-0B28B286159E}" srcOrd="0" destOrd="0" parTransId="{B436C7FB-4904-432E-87FF-2F97AD3FECB6}" sibTransId="{53F362D7-AE82-43EF-A2B2-E9BBA3F91BC1}"/>
    <dgm:cxn modelId="{A2476691-A886-4EA6-917A-C34F70AB5087}" type="presParOf" srcId="{D667FC06-0EAB-4EC5-9F47-49AE800A40DB}" destId="{B2941134-11C8-4FB6-A71F-B5AE8218D4D0}" srcOrd="0" destOrd="0" presId="urn:microsoft.com/office/officeart/2005/8/layout/default"/>
    <dgm:cxn modelId="{F4AFA900-2ED9-4AE9-BFED-B316A8621816}" type="presParOf" srcId="{D667FC06-0EAB-4EC5-9F47-49AE800A40DB}" destId="{4C31F03D-37C0-4400-8BAC-4D24D9B39D49}" srcOrd="1" destOrd="0" presId="urn:microsoft.com/office/officeart/2005/8/layout/default"/>
    <dgm:cxn modelId="{D2B04ADA-0B42-4AB6-B3DD-33FC0467263C}" type="presParOf" srcId="{D667FC06-0EAB-4EC5-9F47-49AE800A40DB}" destId="{936AD4EF-C42E-4163-99D6-EE8F5DAD49E8}" srcOrd="2" destOrd="0" presId="urn:microsoft.com/office/officeart/2005/8/layout/default"/>
    <dgm:cxn modelId="{ED352234-08C5-4F0B-B038-8E0AA6167940}" type="presParOf" srcId="{D667FC06-0EAB-4EC5-9F47-49AE800A40DB}" destId="{2279FDCC-1F34-4949-BBE1-655DF9C9722E}" srcOrd="3" destOrd="0" presId="urn:microsoft.com/office/officeart/2005/8/layout/default"/>
    <dgm:cxn modelId="{4797E868-BEC3-4311-84EF-D7C8BB1B9A8F}" type="presParOf" srcId="{D667FC06-0EAB-4EC5-9F47-49AE800A40DB}" destId="{17837016-3DD7-45B0-B3F7-5453F87F1B9E}" srcOrd="4" destOrd="0" presId="urn:microsoft.com/office/officeart/2005/8/layout/default"/>
    <dgm:cxn modelId="{637C1A03-4145-479E-A54D-87FDF0372378}" type="presParOf" srcId="{D667FC06-0EAB-4EC5-9F47-49AE800A40DB}" destId="{7D2A3054-71DD-4013-8BB3-3F7A7510A0C8}" srcOrd="5" destOrd="0" presId="urn:microsoft.com/office/officeart/2005/8/layout/default"/>
    <dgm:cxn modelId="{3F3E95C4-B5BD-4449-91E4-04425E9CDA4E}" type="presParOf" srcId="{D667FC06-0EAB-4EC5-9F47-49AE800A40DB}" destId="{1505F042-9B01-452C-A760-5DA0303FA4C4}" srcOrd="6" destOrd="0" presId="urn:microsoft.com/office/officeart/2005/8/layout/default"/>
    <dgm:cxn modelId="{CF7B7C1D-E5BC-4394-8834-589C8DF117A1}" type="presParOf" srcId="{D667FC06-0EAB-4EC5-9F47-49AE800A40DB}" destId="{366E1EAE-1F97-4DA9-BDCD-7A13893D2CCF}" srcOrd="7" destOrd="0" presId="urn:microsoft.com/office/officeart/2005/8/layout/default"/>
    <dgm:cxn modelId="{918AD819-7236-45FB-8DE0-9FD941CC565D}" type="presParOf" srcId="{D667FC06-0EAB-4EC5-9F47-49AE800A40DB}" destId="{E5EF2B6D-BE7E-4AAB-9FF5-B069B2DB4593}" srcOrd="8" destOrd="0" presId="urn:microsoft.com/office/officeart/2005/8/layout/default"/>
    <dgm:cxn modelId="{0BE4FFFF-484F-427A-B203-2DDB588CCE03}" type="presParOf" srcId="{D667FC06-0EAB-4EC5-9F47-49AE800A40DB}" destId="{177696E3-255D-408C-A071-C42ED94537F7}" srcOrd="9" destOrd="0" presId="urn:microsoft.com/office/officeart/2005/8/layout/default"/>
    <dgm:cxn modelId="{8526BD97-48D3-435F-810E-8D7D4094F346}" type="presParOf" srcId="{D667FC06-0EAB-4EC5-9F47-49AE800A40DB}" destId="{53D57E2A-1059-4D71-BB6B-1BEBA40AA9C5}" srcOrd="10" destOrd="0" presId="urn:microsoft.com/office/officeart/2005/8/layout/default"/>
    <dgm:cxn modelId="{51F68B1A-09FC-4B74-9CF7-29F9DB7A9905}" type="presParOf" srcId="{D667FC06-0EAB-4EC5-9F47-49AE800A40DB}" destId="{D0A6D8DD-2F44-40A1-92B7-156156A6E309}" srcOrd="11" destOrd="0" presId="urn:microsoft.com/office/officeart/2005/8/layout/default"/>
    <dgm:cxn modelId="{D4BCAEDE-C503-451E-9773-F11899F61CF3}" type="presParOf" srcId="{D667FC06-0EAB-4EC5-9F47-49AE800A40DB}" destId="{5B65A4C0-2920-4872-9DE2-B551FA8CEEE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01B26-0631-4346-B383-3E3D01143A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893A7645-2B10-457C-94FC-F9C2D365E721}">
      <dgm:prSet phldrT="[Szöveg]" custT="1"/>
      <dgm:spPr>
        <a:ln>
          <a:solidFill>
            <a:srgbClr val="740010"/>
          </a:solidFill>
        </a:ln>
      </dgm:spPr>
      <dgm:t>
        <a:bodyPr/>
        <a:lstStyle/>
        <a:p>
          <a:r>
            <a:rPr lang="hu-HU" sz="2800" dirty="0"/>
            <a:t>Beágyazott és </a:t>
          </a:r>
          <a:r>
            <a:rPr lang="hu-HU" sz="2800" dirty="0" err="1"/>
            <a:t>ambiens</a:t>
          </a:r>
          <a:r>
            <a:rPr lang="hu-HU" sz="2800" dirty="0"/>
            <a:t> rendszerek (MIT)</a:t>
          </a:r>
        </a:p>
      </dgm:t>
    </dgm:pt>
    <dgm:pt modelId="{E709C2D3-DA43-43B9-8601-26DF8FB0D009}" type="parTrans" cxnId="{B11A262A-4356-4962-A8FC-E77DB14DE076}">
      <dgm:prSet/>
      <dgm:spPr/>
      <dgm:t>
        <a:bodyPr/>
        <a:lstStyle/>
        <a:p>
          <a:endParaRPr lang="hu-HU"/>
        </a:p>
      </dgm:t>
    </dgm:pt>
    <dgm:pt modelId="{9ABC5AEB-B7EF-4ED7-B3CA-3F98DF204D24}" type="sibTrans" cxnId="{B11A262A-4356-4962-A8FC-E77DB14DE076}">
      <dgm:prSet/>
      <dgm:spPr/>
      <dgm:t>
        <a:bodyPr/>
        <a:lstStyle/>
        <a:p>
          <a:endParaRPr lang="hu-HU"/>
        </a:p>
      </dgm:t>
    </dgm:pt>
    <dgm:pt modelId="{FBB6D1CE-62C5-45E8-9E53-069710D9967B}">
      <dgm:prSet phldrT="[Szöveg]" custT="1"/>
      <dgm:spPr>
        <a:ln>
          <a:solidFill>
            <a:srgbClr val="740010"/>
          </a:solidFill>
        </a:ln>
      </dgm:spPr>
      <dgm:t>
        <a:bodyPr/>
        <a:lstStyle/>
        <a:p>
          <a:r>
            <a:rPr lang="hu-HU" sz="2800" dirty="0"/>
            <a:t>Mikrokontroller alapú rendszerek (AUT)</a:t>
          </a:r>
        </a:p>
      </dgm:t>
    </dgm:pt>
    <dgm:pt modelId="{5FD41A05-FBFD-4EE0-BFA9-61DF77AC2992}" type="parTrans" cxnId="{423AD56B-66D2-462E-8431-591541BF6387}">
      <dgm:prSet/>
      <dgm:spPr/>
      <dgm:t>
        <a:bodyPr/>
        <a:lstStyle/>
        <a:p>
          <a:endParaRPr lang="hu-HU"/>
        </a:p>
      </dgm:t>
    </dgm:pt>
    <dgm:pt modelId="{74E0D262-D0CC-4FE2-A081-719E4DA7B120}" type="sibTrans" cxnId="{423AD56B-66D2-462E-8431-591541BF6387}">
      <dgm:prSet/>
      <dgm:spPr/>
      <dgm:t>
        <a:bodyPr/>
        <a:lstStyle/>
        <a:p>
          <a:endParaRPr lang="hu-HU"/>
        </a:p>
      </dgm:t>
    </dgm:pt>
    <dgm:pt modelId="{CE7DC47F-9E2C-40CA-A474-D89A914AC550}">
      <dgm:prSet phldrT="[Szöveg]" custT="1"/>
      <dgm:spPr>
        <a:solidFill>
          <a:srgbClr val="740010"/>
        </a:solidFill>
      </dgm:spPr>
      <dgm:t>
        <a:bodyPr/>
        <a:lstStyle/>
        <a:p>
          <a:r>
            <a:rPr lang="hu-HU" sz="2800" dirty="0"/>
            <a:t>Ipari irányítástechnika (IIT)</a:t>
          </a:r>
        </a:p>
      </dgm:t>
    </dgm:pt>
    <dgm:pt modelId="{6806C1BD-9C86-4EE7-A3C6-644E9033342E}" type="parTrans" cxnId="{298643C6-D5F8-4D7D-A68D-6D2FB2FEF1AC}">
      <dgm:prSet/>
      <dgm:spPr/>
      <dgm:t>
        <a:bodyPr/>
        <a:lstStyle/>
        <a:p>
          <a:endParaRPr lang="hu-HU"/>
        </a:p>
      </dgm:t>
    </dgm:pt>
    <dgm:pt modelId="{782E00E8-44B5-4675-947E-C264BB565B6E}" type="sibTrans" cxnId="{298643C6-D5F8-4D7D-A68D-6D2FB2FEF1AC}">
      <dgm:prSet/>
      <dgm:spPr/>
      <dgm:t>
        <a:bodyPr/>
        <a:lstStyle/>
        <a:p>
          <a:endParaRPr lang="hu-HU"/>
        </a:p>
      </dgm:t>
    </dgm:pt>
    <dgm:pt modelId="{4138DCEC-B3A5-4FA4-870F-C54DCDCDF75F}">
      <dgm:prSet phldrT="[Szöveg]" custT="1"/>
      <dgm:spPr>
        <a:solidFill>
          <a:srgbClr val="740010"/>
        </a:solidFill>
      </dgm:spPr>
      <dgm:t>
        <a:bodyPr/>
        <a:lstStyle/>
        <a:p>
          <a:r>
            <a:rPr lang="hu-HU" sz="2800" dirty="0"/>
            <a:t>Ipari képfeldolgozás és képmegjelenítés (IIT)</a:t>
          </a:r>
        </a:p>
      </dgm:t>
    </dgm:pt>
    <dgm:pt modelId="{7AD28FFA-8BDF-4483-A003-8CF5FEAF1CF3}" type="parTrans" cxnId="{0C0594D2-4756-4FF5-B7E9-6A75B39BF2D4}">
      <dgm:prSet/>
      <dgm:spPr/>
      <dgm:t>
        <a:bodyPr/>
        <a:lstStyle/>
        <a:p>
          <a:endParaRPr lang="hu-HU"/>
        </a:p>
      </dgm:t>
    </dgm:pt>
    <dgm:pt modelId="{23EBB243-C32C-4451-B5B6-7FCF90572C54}" type="sibTrans" cxnId="{0C0594D2-4756-4FF5-B7E9-6A75B39BF2D4}">
      <dgm:prSet/>
      <dgm:spPr/>
      <dgm:t>
        <a:bodyPr/>
        <a:lstStyle/>
        <a:p>
          <a:endParaRPr lang="hu-HU"/>
        </a:p>
      </dgm:t>
    </dgm:pt>
    <dgm:pt modelId="{DA6FC2D2-9582-4722-BDA8-E54C37DCEFC4}" type="pres">
      <dgm:prSet presAssocID="{E8201B26-0631-4346-B383-3E3D01143A2A}" presName="Name0" presStyleCnt="0">
        <dgm:presLayoutVars>
          <dgm:chMax val="7"/>
          <dgm:chPref val="7"/>
          <dgm:dir/>
        </dgm:presLayoutVars>
      </dgm:prSet>
      <dgm:spPr/>
    </dgm:pt>
    <dgm:pt modelId="{DE5A973E-3763-49DD-9F5B-676899E35443}" type="pres">
      <dgm:prSet presAssocID="{E8201B26-0631-4346-B383-3E3D01143A2A}" presName="Name1" presStyleCnt="0"/>
      <dgm:spPr/>
    </dgm:pt>
    <dgm:pt modelId="{82EEFEC2-A526-4A18-B8FA-018CE3D06D56}" type="pres">
      <dgm:prSet presAssocID="{E8201B26-0631-4346-B383-3E3D01143A2A}" presName="cycle" presStyleCnt="0"/>
      <dgm:spPr/>
    </dgm:pt>
    <dgm:pt modelId="{25A26674-380C-41A5-BF64-0F6180599732}" type="pres">
      <dgm:prSet presAssocID="{E8201B26-0631-4346-B383-3E3D01143A2A}" presName="srcNode" presStyleLbl="node1" presStyleIdx="0" presStyleCnt="4"/>
      <dgm:spPr/>
    </dgm:pt>
    <dgm:pt modelId="{D5BDD4C6-D32B-4576-B819-C9A1D8ACD719}" type="pres">
      <dgm:prSet presAssocID="{E8201B26-0631-4346-B383-3E3D01143A2A}" presName="conn" presStyleLbl="parChTrans1D2" presStyleIdx="0" presStyleCnt="1"/>
      <dgm:spPr/>
    </dgm:pt>
    <dgm:pt modelId="{41B0F3B2-F932-4E79-BBF8-A02AF162B888}" type="pres">
      <dgm:prSet presAssocID="{E8201B26-0631-4346-B383-3E3D01143A2A}" presName="extraNode" presStyleLbl="node1" presStyleIdx="0" presStyleCnt="4"/>
      <dgm:spPr/>
    </dgm:pt>
    <dgm:pt modelId="{FA72E7C1-F29B-494A-928B-FC6C603D1302}" type="pres">
      <dgm:prSet presAssocID="{E8201B26-0631-4346-B383-3E3D01143A2A}" presName="dstNode" presStyleLbl="node1" presStyleIdx="0" presStyleCnt="4"/>
      <dgm:spPr/>
    </dgm:pt>
    <dgm:pt modelId="{8B5CE42C-A526-431F-BCD1-7F641486B478}" type="pres">
      <dgm:prSet presAssocID="{893A7645-2B10-457C-94FC-F9C2D365E721}" presName="text_1" presStyleLbl="node1" presStyleIdx="0" presStyleCnt="4">
        <dgm:presLayoutVars>
          <dgm:bulletEnabled val="1"/>
        </dgm:presLayoutVars>
      </dgm:prSet>
      <dgm:spPr/>
    </dgm:pt>
    <dgm:pt modelId="{4563A05A-BE8F-4F3E-8BAD-5BC37A7EE26B}" type="pres">
      <dgm:prSet presAssocID="{893A7645-2B10-457C-94FC-F9C2D365E721}" presName="accent_1" presStyleCnt="0"/>
      <dgm:spPr/>
    </dgm:pt>
    <dgm:pt modelId="{7D3A8F1C-0C90-4E4D-964E-2D4E32E4E8D3}" type="pres">
      <dgm:prSet presAssocID="{893A7645-2B10-457C-94FC-F9C2D365E721}" presName="accentRepeatNode" presStyleLbl="solidFgAcc1" presStyleIdx="0" presStyleCnt="4"/>
      <dgm:spPr>
        <a:ln>
          <a:solidFill>
            <a:srgbClr val="740010"/>
          </a:solidFill>
        </a:ln>
      </dgm:spPr>
    </dgm:pt>
    <dgm:pt modelId="{5AE66813-59F4-470B-B120-8847CDFA0DC0}" type="pres">
      <dgm:prSet presAssocID="{FBB6D1CE-62C5-45E8-9E53-069710D9967B}" presName="text_2" presStyleLbl="node1" presStyleIdx="1" presStyleCnt="4">
        <dgm:presLayoutVars>
          <dgm:bulletEnabled val="1"/>
        </dgm:presLayoutVars>
      </dgm:prSet>
      <dgm:spPr/>
    </dgm:pt>
    <dgm:pt modelId="{34B2FB29-1F25-41BC-AE30-8B536F376E8C}" type="pres">
      <dgm:prSet presAssocID="{FBB6D1CE-62C5-45E8-9E53-069710D9967B}" presName="accent_2" presStyleCnt="0"/>
      <dgm:spPr/>
    </dgm:pt>
    <dgm:pt modelId="{6A27B884-B562-49F1-98E3-AD8725182324}" type="pres">
      <dgm:prSet presAssocID="{FBB6D1CE-62C5-45E8-9E53-069710D9967B}" presName="accentRepeatNode" presStyleLbl="solidFgAcc1" presStyleIdx="1" presStyleCnt="4"/>
      <dgm:spPr>
        <a:ln>
          <a:solidFill>
            <a:srgbClr val="740010"/>
          </a:solidFill>
        </a:ln>
      </dgm:spPr>
    </dgm:pt>
    <dgm:pt modelId="{FA53E0AC-C27F-48D0-A598-8FE4D36F67E0}" type="pres">
      <dgm:prSet presAssocID="{CE7DC47F-9E2C-40CA-A474-D89A914AC550}" presName="text_3" presStyleLbl="node1" presStyleIdx="2" presStyleCnt="4">
        <dgm:presLayoutVars>
          <dgm:bulletEnabled val="1"/>
        </dgm:presLayoutVars>
      </dgm:prSet>
      <dgm:spPr/>
    </dgm:pt>
    <dgm:pt modelId="{8723E7C2-5D66-493B-9A2A-C4C471E137B3}" type="pres">
      <dgm:prSet presAssocID="{CE7DC47F-9E2C-40CA-A474-D89A914AC550}" presName="accent_3" presStyleCnt="0"/>
      <dgm:spPr/>
    </dgm:pt>
    <dgm:pt modelId="{DE3210CF-EFC5-4427-AC94-1E820AAE56CA}" type="pres">
      <dgm:prSet presAssocID="{CE7DC47F-9E2C-40CA-A474-D89A914AC550}" presName="accentRepeatNode" presStyleLbl="solidFgAcc1" presStyleIdx="2" presStyleCnt="4"/>
      <dgm:spPr/>
    </dgm:pt>
    <dgm:pt modelId="{69DECE53-7D4F-4A66-8370-0501D3C489A1}" type="pres">
      <dgm:prSet presAssocID="{4138DCEC-B3A5-4FA4-870F-C54DCDCDF75F}" presName="text_4" presStyleLbl="node1" presStyleIdx="3" presStyleCnt="4">
        <dgm:presLayoutVars>
          <dgm:bulletEnabled val="1"/>
        </dgm:presLayoutVars>
      </dgm:prSet>
      <dgm:spPr/>
    </dgm:pt>
    <dgm:pt modelId="{30850732-B499-447A-BF16-A9B07043E10E}" type="pres">
      <dgm:prSet presAssocID="{4138DCEC-B3A5-4FA4-870F-C54DCDCDF75F}" presName="accent_4" presStyleCnt="0"/>
      <dgm:spPr/>
    </dgm:pt>
    <dgm:pt modelId="{ABC34833-C569-47DB-9C60-CEBC15507032}" type="pres">
      <dgm:prSet presAssocID="{4138DCEC-B3A5-4FA4-870F-C54DCDCDF75F}" presName="accentRepeatNode" presStyleLbl="solidFgAcc1" presStyleIdx="3" presStyleCnt="4"/>
      <dgm:spPr/>
    </dgm:pt>
  </dgm:ptLst>
  <dgm:cxnLst>
    <dgm:cxn modelId="{B11A262A-4356-4962-A8FC-E77DB14DE076}" srcId="{E8201B26-0631-4346-B383-3E3D01143A2A}" destId="{893A7645-2B10-457C-94FC-F9C2D365E721}" srcOrd="0" destOrd="0" parTransId="{E709C2D3-DA43-43B9-8601-26DF8FB0D009}" sibTransId="{9ABC5AEB-B7EF-4ED7-B3CA-3F98DF204D24}"/>
    <dgm:cxn modelId="{DB634237-59B1-4C56-9E5F-3947FF395058}" type="presOf" srcId="{893A7645-2B10-457C-94FC-F9C2D365E721}" destId="{8B5CE42C-A526-431F-BCD1-7F641486B478}" srcOrd="0" destOrd="0" presId="urn:microsoft.com/office/officeart/2008/layout/VerticalCurvedList"/>
    <dgm:cxn modelId="{9F42E544-219C-4CB1-B4A7-796AC3BAA57E}" type="presOf" srcId="{FBB6D1CE-62C5-45E8-9E53-069710D9967B}" destId="{5AE66813-59F4-470B-B120-8847CDFA0DC0}" srcOrd="0" destOrd="0" presId="urn:microsoft.com/office/officeart/2008/layout/VerticalCurvedList"/>
    <dgm:cxn modelId="{423AD56B-66D2-462E-8431-591541BF6387}" srcId="{E8201B26-0631-4346-B383-3E3D01143A2A}" destId="{FBB6D1CE-62C5-45E8-9E53-069710D9967B}" srcOrd="1" destOrd="0" parTransId="{5FD41A05-FBFD-4EE0-BFA9-61DF77AC2992}" sibTransId="{74E0D262-D0CC-4FE2-A081-719E4DA7B120}"/>
    <dgm:cxn modelId="{00FC864D-9B96-47CF-936B-D8A715D1E44B}" type="presOf" srcId="{9ABC5AEB-B7EF-4ED7-B3CA-3F98DF204D24}" destId="{D5BDD4C6-D32B-4576-B819-C9A1D8ACD719}" srcOrd="0" destOrd="0" presId="urn:microsoft.com/office/officeart/2008/layout/VerticalCurvedList"/>
    <dgm:cxn modelId="{D676346F-FC7C-4EAA-8720-0BBE9E913E08}" type="presOf" srcId="{4138DCEC-B3A5-4FA4-870F-C54DCDCDF75F}" destId="{69DECE53-7D4F-4A66-8370-0501D3C489A1}" srcOrd="0" destOrd="0" presId="urn:microsoft.com/office/officeart/2008/layout/VerticalCurvedList"/>
    <dgm:cxn modelId="{36045DAB-3095-4AC9-B3E4-C7B7D27E4162}" type="presOf" srcId="{CE7DC47F-9E2C-40CA-A474-D89A914AC550}" destId="{FA53E0AC-C27F-48D0-A598-8FE4D36F67E0}" srcOrd="0" destOrd="0" presId="urn:microsoft.com/office/officeart/2008/layout/VerticalCurvedList"/>
    <dgm:cxn modelId="{298643C6-D5F8-4D7D-A68D-6D2FB2FEF1AC}" srcId="{E8201B26-0631-4346-B383-3E3D01143A2A}" destId="{CE7DC47F-9E2C-40CA-A474-D89A914AC550}" srcOrd="2" destOrd="0" parTransId="{6806C1BD-9C86-4EE7-A3C6-644E9033342E}" sibTransId="{782E00E8-44B5-4675-947E-C264BB565B6E}"/>
    <dgm:cxn modelId="{0C0594D2-4756-4FF5-B7E9-6A75B39BF2D4}" srcId="{E8201B26-0631-4346-B383-3E3D01143A2A}" destId="{4138DCEC-B3A5-4FA4-870F-C54DCDCDF75F}" srcOrd="3" destOrd="0" parTransId="{7AD28FFA-8BDF-4483-A003-8CF5FEAF1CF3}" sibTransId="{23EBB243-C32C-4451-B5B6-7FCF90572C54}"/>
    <dgm:cxn modelId="{7DC45DDC-8D38-4539-841B-71826D93DBE0}" type="presOf" srcId="{E8201B26-0631-4346-B383-3E3D01143A2A}" destId="{DA6FC2D2-9582-4722-BDA8-E54C37DCEFC4}" srcOrd="0" destOrd="0" presId="urn:microsoft.com/office/officeart/2008/layout/VerticalCurvedList"/>
    <dgm:cxn modelId="{226A8F30-99EE-47D0-8757-49D48EEDBF93}" type="presParOf" srcId="{DA6FC2D2-9582-4722-BDA8-E54C37DCEFC4}" destId="{DE5A973E-3763-49DD-9F5B-676899E35443}" srcOrd="0" destOrd="0" presId="urn:microsoft.com/office/officeart/2008/layout/VerticalCurvedList"/>
    <dgm:cxn modelId="{2CB7580D-FCF6-47F4-92A1-530C9C6D03E4}" type="presParOf" srcId="{DE5A973E-3763-49DD-9F5B-676899E35443}" destId="{82EEFEC2-A526-4A18-B8FA-018CE3D06D56}" srcOrd="0" destOrd="0" presId="urn:microsoft.com/office/officeart/2008/layout/VerticalCurvedList"/>
    <dgm:cxn modelId="{C1DCE99A-0B92-4800-9523-A5B7FD06031B}" type="presParOf" srcId="{82EEFEC2-A526-4A18-B8FA-018CE3D06D56}" destId="{25A26674-380C-41A5-BF64-0F6180599732}" srcOrd="0" destOrd="0" presId="urn:microsoft.com/office/officeart/2008/layout/VerticalCurvedList"/>
    <dgm:cxn modelId="{1781EB87-A1DE-436C-9E93-18F4059E7D3B}" type="presParOf" srcId="{82EEFEC2-A526-4A18-B8FA-018CE3D06D56}" destId="{D5BDD4C6-D32B-4576-B819-C9A1D8ACD719}" srcOrd="1" destOrd="0" presId="urn:microsoft.com/office/officeart/2008/layout/VerticalCurvedList"/>
    <dgm:cxn modelId="{ACCC8BC6-31C9-47DF-8A97-6BCD713D1564}" type="presParOf" srcId="{82EEFEC2-A526-4A18-B8FA-018CE3D06D56}" destId="{41B0F3B2-F932-4E79-BBF8-A02AF162B888}" srcOrd="2" destOrd="0" presId="urn:microsoft.com/office/officeart/2008/layout/VerticalCurvedList"/>
    <dgm:cxn modelId="{733B8CA3-DD44-48D8-9418-41693B0F6168}" type="presParOf" srcId="{82EEFEC2-A526-4A18-B8FA-018CE3D06D56}" destId="{FA72E7C1-F29B-494A-928B-FC6C603D1302}" srcOrd="3" destOrd="0" presId="urn:microsoft.com/office/officeart/2008/layout/VerticalCurvedList"/>
    <dgm:cxn modelId="{F6F7E435-2651-4675-88A0-60B1E64ACF6C}" type="presParOf" srcId="{DE5A973E-3763-49DD-9F5B-676899E35443}" destId="{8B5CE42C-A526-431F-BCD1-7F641486B478}" srcOrd="1" destOrd="0" presId="urn:microsoft.com/office/officeart/2008/layout/VerticalCurvedList"/>
    <dgm:cxn modelId="{A9F17AAD-415B-478A-8E37-F7AB48F66531}" type="presParOf" srcId="{DE5A973E-3763-49DD-9F5B-676899E35443}" destId="{4563A05A-BE8F-4F3E-8BAD-5BC37A7EE26B}" srcOrd="2" destOrd="0" presId="urn:microsoft.com/office/officeart/2008/layout/VerticalCurvedList"/>
    <dgm:cxn modelId="{D300B6A1-524C-4013-BBE9-5BF99C146BF6}" type="presParOf" srcId="{4563A05A-BE8F-4F3E-8BAD-5BC37A7EE26B}" destId="{7D3A8F1C-0C90-4E4D-964E-2D4E32E4E8D3}" srcOrd="0" destOrd="0" presId="urn:microsoft.com/office/officeart/2008/layout/VerticalCurvedList"/>
    <dgm:cxn modelId="{EB423D1B-0A54-445D-BD4F-044614AED39A}" type="presParOf" srcId="{DE5A973E-3763-49DD-9F5B-676899E35443}" destId="{5AE66813-59F4-470B-B120-8847CDFA0DC0}" srcOrd="3" destOrd="0" presId="urn:microsoft.com/office/officeart/2008/layout/VerticalCurvedList"/>
    <dgm:cxn modelId="{298F36CF-0D0C-425D-BE3E-E237A1ED84EA}" type="presParOf" srcId="{DE5A973E-3763-49DD-9F5B-676899E35443}" destId="{34B2FB29-1F25-41BC-AE30-8B536F376E8C}" srcOrd="4" destOrd="0" presId="urn:microsoft.com/office/officeart/2008/layout/VerticalCurvedList"/>
    <dgm:cxn modelId="{D56B345A-612E-4C1C-9486-E01CE9C266C8}" type="presParOf" srcId="{34B2FB29-1F25-41BC-AE30-8B536F376E8C}" destId="{6A27B884-B562-49F1-98E3-AD8725182324}" srcOrd="0" destOrd="0" presId="urn:microsoft.com/office/officeart/2008/layout/VerticalCurvedList"/>
    <dgm:cxn modelId="{143D5A16-D15D-4897-A0BE-C4D997941D42}" type="presParOf" srcId="{DE5A973E-3763-49DD-9F5B-676899E35443}" destId="{FA53E0AC-C27F-48D0-A598-8FE4D36F67E0}" srcOrd="5" destOrd="0" presId="urn:microsoft.com/office/officeart/2008/layout/VerticalCurvedList"/>
    <dgm:cxn modelId="{4649FEC8-17D1-45B3-91E3-9B2A6FF43603}" type="presParOf" srcId="{DE5A973E-3763-49DD-9F5B-676899E35443}" destId="{8723E7C2-5D66-493B-9A2A-C4C471E137B3}" srcOrd="6" destOrd="0" presId="urn:microsoft.com/office/officeart/2008/layout/VerticalCurvedList"/>
    <dgm:cxn modelId="{6D11CDA3-4C0C-4943-A651-CF82EA8EE662}" type="presParOf" srcId="{8723E7C2-5D66-493B-9A2A-C4C471E137B3}" destId="{DE3210CF-EFC5-4427-AC94-1E820AAE56CA}" srcOrd="0" destOrd="0" presId="urn:microsoft.com/office/officeart/2008/layout/VerticalCurvedList"/>
    <dgm:cxn modelId="{E1ED0C83-A36C-43C9-864D-E490346E00B6}" type="presParOf" srcId="{DE5A973E-3763-49DD-9F5B-676899E35443}" destId="{69DECE53-7D4F-4A66-8370-0501D3C489A1}" srcOrd="7" destOrd="0" presId="urn:microsoft.com/office/officeart/2008/layout/VerticalCurvedList"/>
    <dgm:cxn modelId="{11A59D59-EE78-4C74-B29F-52DD2BED198A}" type="presParOf" srcId="{DE5A973E-3763-49DD-9F5B-676899E35443}" destId="{30850732-B499-447A-BF16-A9B07043E10E}" srcOrd="8" destOrd="0" presId="urn:microsoft.com/office/officeart/2008/layout/VerticalCurvedList"/>
    <dgm:cxn modelId="{8CB44440-84B5-4FC2-9E5A-43C66539135D}" type="presParOf" srcId="{30850732-B499-447A-BF16-A9B07043E10E}" destId="{ABC34833-C569-47DB-9C60-CEBC1550703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2AC24E-4D6C-4DBC-B289-9F48BFBD228D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EE262175-E4E2-4D6B-9B3F-4C8497A0B3A8}">
      <dgm:prSet phldrT="[Szöveg]"/>
      <dgm:spPr/>
      <dgm:t>
        <a:bodyPr/>
        <a:lstStyle/>
        <a:p>
          <a:r>
            <a:rPr lang="hu-HU" dirty="0"/>
            <a:t>T-</a:t>
          </a:r>
          <a:r>
            <a:rPr lang="hu-HU" dirty="0" err="1"/>
            <a:t>lab</a:t>
          </a:r>
          <a:endParaRPr lang="hu-HU" dirty="0"/>
        </a:p>
      </dgm:t>
    </dgm:pt>
    <dgm:pt modelId="{A4DB9B9A-C389-4556-AD37-0C33E381EF77}" type="parTrans" cxnId="{85AE9322-FF56-4298-B989-4139B7D2A6B7}">
      <dgm:prSet/>
      <dgm:spPr/>
      <dgm:t>
        <a:bodyPr/>
        <a:lstStyle/>
        <a:p>
          <a:endParaRPr lang="hu-HU"/>
        </a:p>
      </dgm:t>
    </dgm:pt>
    <dgm:pt modelId="{FDF9C2BD-A9E3-4B8D-80CA-7671BBB87825}" type="sibTrans" cxnId="{85AE9322-FF56-4298-B989-4139B7D2A6B7}">
      <dgm:prSet/>
      <dgm:spPr/>
      <dgm:t>
        <a:bodyPr/>
        <a:lstStyle/>
        <a:p>
          <a:endParaRPr lang="hu-HU"/>
        </a:p>
      </dgm:t>
    </dgm:pt>
    <dgm:pt modelId="{AAC6FD95-1F8F-4026-B56B-EA8CEF517082}">
      <dgm:prSet phldrT="[Szöveg]"/>
      <dgm:spPr/>
      <dgm:t>
        <a:bodyPr/>
        <a:lstStyle/>
        <a:p>
          <a:r>
            <a:rPr lang="hu-HU" dirty="0"/>
            <a:t>Egyszerű irányítási feladat megoldása</a:t>
          </a:r>
        </a:p>
      </dgm:t>
    </dgm:pt>
    <dgm:pt modelId="{4248FBB0-5253-46B4-8BDE-67B9F2ADC0A0}" type="parTrans" cxnId="{F9CCE4BE-44C2-4500-932E-E9DFA287A629}">
      <dgm:prSet/>
      <dgm:spPr/>
      <dgm:t>
        <a:bodyPr/>
        <a:lstStyle/>
        <a:p>
          <a:endParaRPr lang="hu-HU"/>
        </a:p>
      </dgm:t>
    </dgm:pt>
    <dgm:pt modelId="{F84B7429-B70B-4274-8981-881C93494918}" type="sibTrans" cxnId="{F9CCE4BE-44C2-4500-932E-E9DFA287A629}">
      <dgm:prSet/>
      <dgm:spPr/>
      <dgm:t>
        <a:bodyPr/>
        <a:lstStyle/>
        <a:p>
          <a:endParaRPr lang="hu-HU"/>
        </a:p>
      </dgm:t>
    </dgm:pt>
    <dgm:pt modelId="{EBA84DF8-69E1-41DB-B473-E206C1209B91}">
      <dgm:prSet phldrT="[Szöveg]"/>
      <dgm:spPr/>
      <dgm:t>
        <a:bodyPr/>
        <a:lstStyle/>
        <a:p>
          <a:r>
            <a:rPr lang="hu-HU" dirty="0"/>
            <a:t>Adott platformon</a:t>
          </a:r>
        </a:p>
      </dgm:t>
    </dgm:pt>
    <dgm:pt modelId="{5FD97A81-A59D-4E51-8A6D-CAE45D130E78}" type="parTrans" cxnId="{FABBE20D-97AD-4497-B7D3-36B043C3AE61}">
      <dgm:prSet/>
      <dgm:spPr/>
      <dgm:t>
        <a:bodyPr/>
        <a:lstStyle/>
        <a:p>
          <a:endParaRPr lang="hu-HU"/>
        </a:p>
      </dgm:t>
    </dgm:pt>
    <dgm:pt modelId="{8D140913-6D94-4C10-B3C9-9FA51A394642}" type="sibTrans" cxnId="{FABBE20D-97AD-4497-B7D3-36B043C3AE61}">
      <dgm:prSet/>
      <dgm:spPr/>
      <dgm:t>
        <a:bodyPr/>
        <a:lstStyle/>
        <a:p>
          <a:endParaRPr lang="hu-HU"/>
        </a:p>
      </dgm:t>
    </dgm:pt>
    <dgm:pt modelId="{A8919946-010D-46E5-8C93-1D8163DECA50}">
      <dgm:prSet phldrT="[Szöveg]"/>
      <dgm:spPr/>
      <dgm:t>
        <a:bodyPr/>
        <a:lstStyle/>
        <a:p>
          <a:r>
            <a:rPr lang="hu-HU" dirty="0" err="1"/>
            <a:t>Önlab</a:t>
          </a:r>
          <a:endParaRPr lang="hu-HU" dirty="0"/>
        </a:p>
      </dgm:t>
    </dgm:pt>
    <dgm:pt modelId="{2A841793-D6F3-4B2C-B94B-51CC663B0E69}" type="parTrans" cxnId="{632749AD-3C75-4B29-B6FD-082940CFE02A}">
      <dgm:prSet/>
      <dgm:spPr/>
      <dgm:t>
        <a:bodyPr/>
        <a:lstStyle/>
        <a:p>
          <a:endParaRPr lang="hu-HU"/>
        </a:p>
      </dgm:t>
    </dgm:pt>
    <dgm:pt modelId="{6B52DF13-29FB-46FD-893D-30E44EB6BBC7}" type="sibTrans" cxnId="{632749AD-3C75-4B29-B6FD-082940CFE02A}">
      <dgm:prSet/>
      <dgm:spPr/>
      <dgm:t>
        <a:bodyPr/>
        <a:lstStyle/>
        <a:p>
          <a:endParaRPr lang="hu-HU"/>
        </a:p>
      </dgm:t>
    </dgm:pt>
    <dgm:pt modelId="{95D02B11-B3F8-40A7-8A8E-D558110F03A4}">
      <dgm:prSet phldrT="[Szöveg]"/>
      <dgm:spPr/>
      <dgm:t>
        <a:bodyPr/>
        <a:lstStyle/>
        <a:p>
          <a:r>
            <a:rPr lang="hu-HU" dirty="0"/>
            <a:t>Összetett tanszéki vagy ipari feladat</a:t>
          </a:r>
        </a:p>
      </dgm:t>
    </dgm:pt>
    <dgm:pt modelId="{52023E0B-9BAF-4F1A-A76D-44E2492FB39D}" type="parTrans" cxnId="{E72E35D0-EF94-4E52-A078-C32B2F1FE134}">
      <dgm:prSet/>
      <dgm:spPr/>
      <dgm:t>
        <a:bodyPr/>
        <a:lstStyle/>
        <a:p>
          <a:endParaRPr lang="hu-HU"/>
        </a:p>
      </dgm:t>
    </dgm:pt>
    <dgm:pt modelId="{30D947B4-0DA4-4FA0-849B-652D83290EDE}" type="sibTrans" cxnId="{E72E35D0-EF94-4E52-A078-C32B2F1FE134}">
      <dgm:prSet/>
      <dgm:spPr/>
      <dgm:t>
        <a:bodyPr/>
        <a:lstStyle/>
        <a:p>
          <a:endParaRPr lang="hu-HU"/>
        </a:p>
      </dgm:t>
    </dgm:pt>
    <dgm:pt modelId="{CA1AFF57-AA3A-4E0B-8E7D-C2220AECA859}">
      <dgm:prSet phldrT="[Szöveg]"/>
      <dgm:spPr/>
      <dgm:t>
        <a:bodyPr/>
        <a:lstStyle/>
        <a:p>
          <a:r>
            <a:rPr lang="hu-HU" dirty="0" err="1"/>
            <a:t>Szakdolg</a:t>
          </a:r>
          <a:endParaRPr lang="hu-HU" dirty="0"/>
        </a:p>
      </dgm:t>
    </dgm:pt>
    <dgm:pt modelId="{54D4BFC0-1411-46E6-AA5D-46C95525FA0D}" type="parTrans" cxnId="{6AD3F1A6-812D-46C0-AC66-32FCBB986636}">
      <dgm:prSet/>
      <dgm:spPr/>
      <dgm:t>
        <a:bodyPr/>
        <a:lstStyle/>
        <a:p>
          <a:endParaRPr lang="hu-HU"/>
        </a:p>
      </dgm:t>
    </dgm:pt>
    <dgm:pt modelId="{02F0B3AB-4B0D-4CFF-95DC-8DAC697386ED}" type="sibTrans" cxnId="{6AD3F1A6-812D-46C0-AC66-32FCBB986636}">
      <dgm:prSet/>
      <dgm:spPr/>
      <dgm:t>
        <a:bodyPr/>
        <a:lstStyle/>
        <a:p>
          <a:endParaRPr lang="hu-HU"/>
        </a:p>
      </dgm:t>
    </dgm:pt>
    <dgm:pt modelId="{19B0378C-9B6D-4726-B5E8-3D6E1D714904}">
      <dgm:prSet phldrT="[Szöveg]"/>
      <dgm:spPr/>
      <dgm:t>
        <a:bodyPr/>
        <a:lstStyle/>
        <a:p>
          <a:r>
            <a:rPr lang="hu-HU" dirty="0" err="1"/>
            <a:t>Önlab</a:t>
          </a:r>
          <a:r>
            <a:rPr lang="hu-HU" dirty="0"/>
            <a:t> folytatása (kapcsolódik az ágazathoz)</a:t>
          </a:r>
        </a:p>
      </dgm:t>
    </dgm:pt>
    <dgm:pt modelId="{FE26434D-EA36-490B-B477-8D019F364A56}" type="parTrans" cxnId="{736490D1-D843-49C2-8B0E-BA2698A1488D}">
      <dgm:prSet/>
      <dgm:spPr/>
      <dgm:t>
        <a:bodyPr/>
        <a:lstStyle/>
        <a:p>
          <a:endParaRPr lang="hu-HU"/>
        </a:p>
      </dgm:t>
    </dgm:pt>
    <dgm:pt modelId="{57E95907-3D9D-47A4-A300-2CF1C97ABCE0}" type="sibTrans" cxnId="{736490D1-D843-49C2-8B0E-BA2698A1488D}">
      <dgm:prSet/>
      <dgm:spPr/>
      <dgm:t>
        <a:bodyPr/>
        <a:lstStyle/>
        <a:p>
          <a:endParaRPr lang="hu-HU"/>
        </a:p>
      </dgm:t>
    </dgm:pt>
    <dgm:pt modelId="{BA9AE1A0-58F2-41C8-BA0E-0EA3155134D9}">
      <dgm:prSet phldrT="[Szöveg]"/>
      <dgm:spPr/>
      <dgm:t>
        <a:bodyPr/>
        <a:lstStyle/>
        <a:p>
          <a:r>
            <a:rPr lang="hu-HU" dirty="0"/>
            <a:t>Egyéni feladatok a kiírásban</a:t>
          </a:r>
        </a:p>
      </dgm:t>
    </dgm:pt>
    <dgm:pt modelId="{AC5BF164-4F88-46A0-8EF7-3085BC1D40B2}" type="parTrans" cxnId="{EE8BB4E8-2054-4760-AA5D-3C617AD98982}">
      <dgm:prSet/>
      <dgm:spPr/>
      <dgm:t>
        <a:bodyPr/>
        <a:lstStyle/>
        <a:p>
          <a:endParaRPr lang="hu-HU"/>
        </a:p>
      </dgm:t>
    </dgm:pt>
    <dgm:pt modelId="{647685B6-FC27-4312-8810-7F28C5B91FB0}" type="sibTrans" cxnId="{EE8BB4E8-2054-4760-AA5D-3C617AD98982}">
      <dgm:prSet/>
      <dgm:spPr/>
      <dgm:t>
        <a:bodyPr/>
        <a:lstStyle/>
        <a:p>
          <a:endParaRPr lang="hu-HU"/>
        </a:p>
      </dgm:t>
    </dgm:pt>
    <dgm:pt modelId="{C19DE42F-A36C-4947-9E77-8A78C7818246}">
      <dgm:prSet phldrT="[Szöveg]"/>
      <dgm:spPr/>
      <dgm:t>
        <a:bodyPr/>
        <a:lstStyle/>
        <a:p>
          <a:r>
            <a:rPr lang="hu-HU" dirty="0"/>
            <a:t>Adott feladatkészlet</a:t>
          </a:r>
        </a:p>
      </dgm:t>
    </dgm:pt>
    <dgm:pt modelId="{739E6C91-4D36-4040-9CF4-DA4E1CBFFAC8}" type="parTrans" cxnId="{A364ADDF-FAB9-4514-A7DC-3F5201476A59}">
      <dgm:prSet/>
      <dgm:spPr/>
      <dgm:t>
        <a:bodyPr/>
        <a:lstStyle/>
        <a:p>
          <a:endParaRPr lang="hu-HU"/>
        </a:p>
      </dgm:t>
    </dgm:pt>
    <dgm:pt modelId="{765F0226-84EC-4391-BA13-99399EA1ACD2}" type="sibTrans" cxnId="{A364ADDF-FAB9-4514-A7DC-3F5201476A59}">
      <dgm:prSet/>
      <dgm:spPr/>
      <dgm:t>
        <a:bodyPr/>
        <a:lstStyle/>
        <a:p>
          <a:endParaRPr lang="hu-HU"/>
        </a:p>
      </dgm:t>
    </dgm:pt>
    <dgm:pt modelId="{57D1928E-3F61-4AA1-97AD-DC37D9F24DAB}">
      <dgm:prSet phldrT="[Szöveg]"/>
      <dgm:spPr/>
      <dgm:t>
        <a:bodyPr/>
        <a:lstStyle/>
        <a:p>
          <a:r>
            <a:rPr lang="hu-HU" dirty="0"/>
            <a:t>Párhuzamosan a közös tárgyakkal</a:t>
          </a:r>
        </a:p>
      </dgm:t>
    </dgm:pt>
    <dgm:pt modelId="{D2E8D35B-F150-4825-857A-D8FF5C89FF83}" type="parTrans" cxnId="{49747CE5-2F24-400B-88CE-C978D47520B5}">
      <dgm:prSet/>
      <dgm:spPr/>
      <dgm:t>
        <a:bodyPr/>
        <a:lstStyle/>
        <a:p>
          <a:endParaRPr lang="hu-HU"/>
        </a:p>
      </dgm:t>
    </dgm:pt>
    <dgm:pt modelId="{7AE3A221-C54D-4EB5-BE8A-6903A40DF16E}" type="sibTrans" cxnId="{49747CE5-2F24-400B-88CE-C978D47520B5}">
      <dgm:prSet/>
      <dgm:spPr/>
      <dgm:t>
        <a:bodyPr/>
        <a:lstStyle/>
        <a:p>
          <a:endParaRPr lang="hu-HU"/>
        </a:p>
      </dgm:t>
    </dgm:pt>
    <dgm:pt modelId="{05648688-C541-4B87-9C4D-78087B36D2FE}">
      <dgm:prSet phldrT="[Szöveg]"/>
      <dgm:spPr/>
      <dgm:t>
        <a:bodyPr/>
        <a:lstStyle/>
        <a:p>
          <a:r>
            <a:rPr lang="hu-HU" dirty="0"/>
            <a:t>Nagyobb projekt része</a:t>
          </a:r>
        </a:p>
      </dgm:t>
    </dgm:pt>
    <dgm:pt modelId="{EAF0D155-6D25-4061-97E4-74EF1F79DA0C}" type="parTrans" cxnId="{BFCF1515-4D39-4B00-9929-71AD04B0380D}">
      <dgm:prSet/>
      <dgm:spPr/>
      <dgm:t>
        <a:bodyPr/>
        <a:lstStyle/>
        <a:p>
          <a:endParaRPr lang="hu-HU"/>
        </a:p>
      </dgm:t>
    </dgm:pt>
    <dgm:pt modelId="{D1E6ACF7-0418-4B82-8DBA-31B8FE9ACBF5}" type="sibTrans" cxnId="{BFCF1515-4D39-4B00-9929-71AD04B0380D}">
      <dgm:prSet/>
      <dgm:spPr/>
      <dgm:t>
        <a:bodyPr/>
        <a:lstStyle/>
        <a:p>
          <a:endParaRPr lang="hu-HU"/>
        </a:p>
      </dgm:t>
    </dgm:pt>
    <dgm:pt modelId="{010FD7AF-6F8E-4319-91FD-8754BC5E7C8D}">
      <dgm:prSet phldrT="[Szöveg]"/>
      <dgm:spPr/>
      <dgm:t>
        <a:bodyPr/>
        <a:lstStyle/>
        <a:p>
          <a:r>
            <a:rPr lang="hu-HU" dirty="0"/>
            <a:t>Együttműködés más (szakos) hallgatókkal</a:t>
          </a:r>
        </a:p>
      </dgm:t>
    </dgm:pt>
    <dgm:pt modelId="{2C487889-FA15-4C68-AF55-6C176885982E}" type="parTrans" cxnId="{8B27277E-78E9-46F0-94D8-F6A624CAC914}">
      <dgm:prSet/>
      <dgm:spPr/>
      <dgm:t>
        <a:bodyPr/>
        <a:lstStyle/>
        <a:p>
          <a:endParaRPr lang="hu-HU"/>
        </a:p>
      </dgm:t>
    </dgm:pt>
    <dgm:pt modelId="{AC91E558-4FF2-468E-9844-99C5FD03F590}" type="sibTrans" cxnId="{8B27277E-78E9-46F0-94D8-F6A624CAC914}">
      <dgm:prSet/>
      <dgm:spPr/>
      <dgm:t>
        <a:bodyPr/>
        <a:lstStyle/>
        <a:p>
          <a:endParaRPr lang="hu-HU"/>
        </a:p>
      </dgm:t>
    </dgm:pt>
    <dgm:pt modelId="{85606C2D-E693-432B-A9ED-CA0D82E1BD02}">
      <dgm:prSet phldrT="[Szöveg]"/>
      <dgm:spPr/>
      <dgm:t>
        <a:bodyPr/>
        <a:lstStyle/>
        <a:p>
          <a:r>
            <a:rPr lang="hu-HU" dirty="0"/>
            <a:t>Szóbeli és írásbeli beszámoló</a:t>
          </a:r>
        </a:p>
      </dgm:t>
    </dgm:pt>
    <dgm:pt modelId="{E75415FF-7B94-4127-BE97-FB38483BF824}" type="parTrans" cxnId="{050E8AF9-DC14-47AF-8C63-5CC60FB78552}">
      <dgm:prSet/>
      <dgm:spPr/>
      <dgm:t>
        <a:bodyPr/>
        <a:lstStyle/>
        <a:p>
          <a:endParaRPr lang="hu-HU"/>
        </a:p>
      </dgm:t>
    </dgm:pt>
    <dgm:pt modelId="{60DCA79B-924B-4F3F-8BE4-36D27242A332}" type="sibTrans" cxnId="{050E8AF9-DC14-47AF-8C63-5CC60FB78552}">
      <dgm:prSet/>
      <dgm:spPr/>
      <dgm:t>
        <a:bodyPr/>
        <a:lstStyle/>
        <a:p>
          <a:endParaRPr lang="hu-HU"/>
        </a:p>
      </dgm:t>
    </dgm:pt>
    <dgm:pt modelId="{C724ED7A-2FAD-49BE-85C9-82A529838074}">
      <dgm:prSet phldrT="[Szöveg]"/>
      <dgm:spPr/>
      <dgm:t>
        <a:bodyPr/>
        <a:lstStyle/>
        <a:p>
          <a:r>
            <a:rPr lang="hu-HU" dirty="0"/>
            <a:t>15 kreditnyi munka</a:t>
          </a:r>
        </a:p>
      </dgm:t>
    </dgm:pt>
    <dgm:pt modelId="{CAF78F89-49D6-4D8B-9254-F915320EFC8C}" type="parTrans" cxnId="{25372978-AD53-495F-896A-5B89F08AA650}">
      <dgm:prSet/>
      <dgm:spPr/>
      <dgm:t>
        <a:bodyPr/>
        <a:lstStyle/>
        <a:p>
          <a:endParaRPr lang="hu-HU"/>
        </a:p>
      </dgm:t>
    </dgm:pt>
    <dgm:pt modelId="{BCB33362-0845-4C6E-A824-81555E1D83B4}" type="sibTrans" cxnId="{25372978-AD53-495F-896A-5B89F08AA650}">
      <dgm:prSet/>
      <dgm:spPr/>
      <dgm:t>
        <a:bodyPr/>
        <a:lstStyle/>
        <a:p>
          <a:endParaRPr lang="hu-HU"/>
        </a:p>
      </dgm:t>
    </dgm:pt>
    <dgm:pt modelId="{892FD841-81CD-4B50-9A94-A3C2D029E90F}">
      <dgm:prSet phldrT="[Szöveg]"/>
      <dgm:spPr/>
      <dgm:t>
        <a:bodyPr/>
        <a:lstStyle/>
        <a:p>
          <a:r>
            <a:rPr lang="hu-HU" dirty="0"/>
            <a:t>Külsős bíráló</a:t>
          </a:r>
        </a:p>
      </dgm:t>
    </dgm:pt>
    <dgm:pt modelId="{DA825ECB-73D3-4BA6-B30C-229C172B9FD5}" type="parTrans" cxnId="{664B21C0-6888-47F5-8F23-2FC8C539ADB8}">
      <dgm:prSet/>
      <dgm:spPr/>
      <dgm:t>
        <a:bodyPr/>
        <a:lstStyle/>
        <a:p>
          <a:endParaRPr lang="hu-HU"/>
        </a:p>
      </dgm:t>
    </dgm:pt>
    <dgm:pt modelId="{3CA023D0-438A-442F-B271-01B6A8613830}" type="sibTrans" cxnId="{664B21C0-6888-47F5-8F23-2FC8C539ADB8}">
      <dgm:prSet/>
      <dgm:spPr/>
      <dgm:t>
        <a:bodyPr/>
        <a:lstStyle/>
        <a:p>
          <a:endParaRPr lang="hu-HU"/>
        </a:p>
      </dgm:t>
    </dgm:pt>
    <dgm:pt modelId="{E63C7C91-9AC4-4D58-9E1D-658AA618D8B0}" type="pres">
      <dgm:prSet presAssocID="{8D2AC24E-4D6C-4DBC-B289-9F48BFBD228D}" presName="linearFlow" presStyleCnt="0">
        <dgm:presLayoutVars>
          <dgm:dir/>
          <dgm:animLvl val="lvl"/>
          <dgm:resizeHandles val="exact"/>
        </dgm:presLayoutVars>
      </dgm:prSet>
      <dgm:spPr/>
    </dgm:pt>
    <dgm:pt modelId="{4C169894-32CC-4FB5-BD1A-44E252828913}" type="pres">
      <dgm:prSet presAssocID="{EE262175-E4E2-4D6B-9B3F-4C8497A0B3A8}" presName="composite" presStyleCnt="0"/>
      <dgm:spPr/>
    </dgm:pt>
    <dgm:pt modelId="{E2FCAE72-20C3-461D-8A39-C7DDD95E3FB1}" type="pres">
      <dgm:prSet presAssocID="{EE262175-E4E2-4D6B-9B3F-4C8497A0B3A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DF2854B-586C-4061-AF2D-30D55906194A}" type="pres">
      <dgm:prSet presAssocID="{EE262175-E4E2-4D6B-9B3F-4C8497A0B3A8}" presName="descendantText" presStyleLbl="alignAcc1" presStyleIdx="0" presStyleCnt="3">
        <dgm:presLayoutVars>
          <dgm:bulletEnabled val="1"/>
        </dgm:presLayoutVars>
      </dgm:prSet>
      <dgm:spPr/>
    </dgm:pt>
    <dgm:pt modelId="{E5BF3C07-0B02-4684-AC6B-F41B66B9A2E9}" type="pres">
      <dgm:prSet presAssocID="{FDF9C2BD-A9E3-4B8D-80CA-7671BBB87825}" presName="sp" presStyleCnt="0"/>
      <dgm:spPr/>
    </dgm:pt>
    <dgm:pt modelId="{5285E4EF-24F1-4973-92CD-3C340EBAE6A9}" type="pres">
      <dgm:prSet presAssocID="{A8919946-010D-46E5-8C93-1D8163DECA50}" presName="composite" presStyleCnt="0"/>
      <dgm:spPr/>
    </dgm:pt>
    <dgm:pt modelId="{9F31529F-7124-47F4-BC23-04E3572ACF45}" type="pres">
      <dgm:prSet presAssocID="{A8919946-010D-46E5-8C93-1D8163DECA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7C760E2-5545-4866-BE1F-A430F48A2F02}" type="pres">
      <dgm:prSet presAssocID="{A8919946-010D-46E5-8C93-1D8163DECA50}" presName="descendantText" presStyleLbl="alignAcc1" presStyleIdx="1" presStyleCnt="3">
        <dgm:presLayoutVars>
          <dgm:bulletEnabled val="1"/>
        </dgm:presLayoutVars>
      </dgm:prSet>
      <dgm:spPr/>
    </dgm:pt>
    <dgm:pt modelId="{FC734BE9-B211-4282-B023-71E5F5182344}" type="pres">
      <dgm:prSet presAssocID="{6B52DF13-29FB-46FD-893D-30E44EB6BBC7}" presName="sp" presStyleCnt="0"/>
      <dgm:spPr/>
    </dgm:pt>
    <dgm:pt modelId="{711B1386-F31B-4B12-9472-DA0EAABB9DEC}" type="pres">
      <dgm:prSet presAssocID="{CA1AFF57-AA3A-4E0B-8E7D-C2220AECA859}" presName="composite" presStyleCnt="0"/>
      <dgm:spPr/>
    </dgm:pt>
    <dgm:pt modelId="{A737A875-F0C5-4F33-A112-994942248158}" type="pres">
      <dgm:prSet presAssocID="{CA1AFF57-AA3A-4E0B-8E7D-C2220AECA85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27971F-77E2-4965-9570-732C59F52CC9}" type="pres">
      <dgm:prSet presAssocID="{CA1AFF57-AA3A-4E0B-8E7D-C2220AECA85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ABBE20D-97AD-4497-B7D3-36B043C3AE61}" srcId="{EE262175-E4E2-4D6B-9B3F-4C8497A0B3A8}" destId="{EBA84DF8-69E1-41DB-B473-E206C1209B91}" srcOrd="2" destOrd="0" parTransId="{5FD97A81-A59D-4E51-8A6D-CAE45D130E78}" sibTransId="{8D140913-6D94-4C10-B3C9-9FA51A394642}"/>
    <dgm:cxn modelId="{BFCF1515-4D39-4B00-9929-71AD04B0380D}" srcId="{A8919946-010D-46E5-8C93-1D8163DECA50}" destId="{05648688-C541-4B87-9C4D-78087B36D2FE}" srcOrd="1" destOrd="0" parTransId="{EAF0D155-6D25-4061-97E4-74EF1F79DA0C}" sibTransId="{D1E6ACF7-0418-4B82-8DBA-31B8FE9ACBF5}"/>
    <dgm:cxn modelId="{85AE9322-FF56-4298-B989-4139B7D2A6B7}" srcId="{8D2AC24E-4D6C-4DBC-B289-9F48BFBD228D}" destId="{EE262175-E4E2-4D6B-9B3F-4C8497A0B3A8}" srcOrd="0" destOrd="0" parTransId="{A4DB9B9A-C389-4556-AD37-0C33E381EF77}" sibTransId="{FDF9C2BD-A9E3-4B8D-80CA-7671BBB87825}"/>
    <dgm:cxn modelId="{29C23025-DAF8-4F14-A860-79E86FF7CF9F}" type="presOf" srcId="{A8919946-010D-46E5-8C93-1D8163DECA50}" destId="{9F31529F-7124-47F4-BC23-04E3572ACF45}" srcOrd="0" destOrd="0" presId="urn:microsoft.com/office/officeart/2005/8/layout/chevron2"/>
    <dgm:cxn modelId="{C9300538-1B0B-4956-BC35-5F8CBAF68910}" type="presOf" srcId="{C724ED7A-2FAD-49BE-85C9-82A529838074}" destId="{8627971F-77E2-4965-9570-732C59F52CC9}" srcOrd="0" destOrd="2" presId="urn:microsoft.com/office/officeart/2005/8/layout/chevron2"/>
    <dgm:cxn modelId="{D9134D40-4E7F-4C95-827C-559E5E13F59E}" type="presOf" srcId="{57D1928E-3F61-4AA1-97AD-DC37D9F24DAB}" destId="{FDF2854B-586C-4061-AF2D-30D55906194A}" srcOrd="0" destOrd="3" presId="urn:microsoft.com/office/officeart/2005/8/layout/chevron2"/>
    <dgm:cxn modelId="{BFCDF362-DF3F-4C3D-8514-6290BE9AC096}" type="presOf" srcId="{892FD841-81CD-4B50-9A94-A3C2D029E90F}" destId="{8627971F-77E2-4965-9570-732C59F52CC9}" srcOrd="0" destOrd="3" presId="urn:microsoft.com/office/officeart/2005/8/layout/chevron2"/>
    <dgm:cxn modelId="{FDF01867-E9B6-4D05-90F6-C308C649384E}" type="presOf" srcId="{AAC6FD95-1F8F-4026-B56B-EA8CEF517082}" destId="{FDF2854B-586C-4061-AF2D-30D55906194A}" srcOrd="0" destOrd="0" presId="urn:microsoft.com/office/officeart/2005/8/layout/chevron2"/>
    <dgm:cxn modelId="{8FB0ED6C-87F1-438B-A9CB-FA7E202F8918}" type="presOf" srcId="{EE262175-E4E2-4D6B-9B3F-4C8497A0B3A8}" destId="{E2FCAE72-20C3-461D-8A39-C7DDD95E3FB1}" srcOrd="0" destOrd="0" presId="urn:microsoft.com/office/officeart/2005/8/layout/chevron2"/>
    <dgm:cxn modelId="{A794C14E-9C3A-455A-8815-D0B2397AE556}" type="presOf" srcId="{CA1AFF57-AA3A-4E0B-8E7D-C2220AECA859}" destId="{A737A875-F0C5-4F33-A112-994942248158}" srcOrd="0" destOrd="0" presId="urn:microsoft.com/office/officeart/2005/8/layout/chevron2"/>
    <dgm:cxn modelId="{88CD6676-BE36-49F5-A2B1-5E8104081C6E}" type="presOf" srcId="{EBA84DF8-69E1-41DB-B473-E206C1209B91}" destId="{FDF2854B-586C-4061-AF2D-30D55906194A}" srcOrd="0" destOrd="2" presId="urn:microsoft.com/office/officeart/2005/8/layout/chevron2"/>
    <dgm:cxn modelId="{25372978-AD53-495F-896A-5B89F08AA650}" srcId="{CA1AFF57-AA3A-4E0B-8E7D-C2220AECA859}" destId="{C724ED7A-2FAD-49BE-85C9-82A529838074}" srcOrd="2" destOrd="0" parTransId="{CAF78F89-49D6-4D8B-9254-F915320EFC8C}" sibTransId="{BCB33362-0845-4C6E-A824-81555E1D83B4}"/>
    <dgm:cxn modelId="{8B27277E-78E9-46F0-94D8-F6A624CAC914}" srcId="{A8919946-010D-46E5-8C93-1D8163DECA50}" destId="{010FD7AF-6F8E-4319-91FD-8754BC5E7C8D}" srcOrd="2" destOrd="0" parTransId="{2C487889-FA15-4C68-AF55-6C176885982E}" sibTransId="{AC91E558-4FF2-468E-9844-99C5FD03F590}"/>
    <dgm:cxn modelId="{57C7708F-6E88-4279-9AC5-E3FB6292B1B4}" type="presOf" srcId="{19B0378C-9B6D-4726-B5E8-3D6E1D714904}" destId="{8627971F-77E2-4965-9570-732C59F52CC9}" srcOrd="0" destOrd="0" presId="urn:microsoft.com/office/officeart/2005/8/layout/chevron2"/>
    <dgm:cxn modelId="{8426AEA5-E819-424A-9E98-BE5AF4EEDB34}" type="presOf" srcId="{95D02B11-B3F8-40A7-8A8E-D558110F03A4}" destId="{D7C760E2-5545-4866-BE1F-A430F48A2F02}" srcOrd="0" destOrd="0" presId="urn:microsoft.com/office/officeart/2005/8/layout/chevron2"/>
    <dgm:cxn modelId="{6AD3F1A6-812D-46C0-AC66-32FCBB986636}" srcId="{8D2AC24E-4D6C-4DBC-B289-9F48BFBD228D}" destId="{CA1AFF57-AA3A-4E0B-8E7D-C2220AECA859}" srcOrd="2" destOrd="0" parTransId="{54D4BFC0-1411-46E6-AA5D-46C95525FA0D}" sibTransId="{02F0B3AB-4B0D-4CFF-95DC-8DAC697386ED}"/>
    <dgm:cxn modelId="{632749AD-3C75-4B29-B6FD-082940CFE02A}" srcId="{8D2AC24E-4D6C-4DBC-B289-9F48BFBD228D}" destId="{A8919946-010D-46E5-8C93-1D8163DECA50}" srcOrd="1" destOrd="0" parTransId="{2A841793-D6F3-4B2C-B94B-51CC663B0E69}" sibTransId="{6B52DF13-29FB-46FD-893D-30E44EB6BBC7}"/>
    <dgm:cxn modelId="{933AFBAE-D8CA-4076-B904-3F8AE88DFEF7}" type="presOf" srcId="{8D2AC24E-4D6C-4DBC-B289-9F48BFBD228D}" destId="{E63C7C91-9AC4-4D58-9E1D-658AA618D8B0}" srcOrd="0" destOrd="0" presId="urn:microsoft.com/office/officeart/2005/8/layout/chevron2"/>
    <dgm:cxn modelId="{318972B2-8690-4C7B-8307-B6E7DE61A1B7}" type="presOf" srcId="{05648688-C541-4B87-9C4D-78087B36D2FE}" destId="{D7C760E2-5545-4866-BE1F-A430F48A2F02}" srcOrd="0" destOrd="1" presId="urn:microsoft.com/office/officeart/2005/8/layout/chevron2"/>
    <dgm:cxn modelId="{F9CCE4BE-44C2-4500-932E-E9DFA287A629}" srcId="{EE262175-E4E2-4D6B-9B3F-4C8497A0B3A8}" destId="{AAC6FD95-1F8F-4026-B56B-EA8CEF517082}" srcOrd="0" destOrd="0" parTransId="{4248FBB0-5253-46B4-8BDE-67B9F2ADC0A0}" sibTransId="{F84B7429-B70B-4274-8981-881C93494918}"/>
    <dgm:cxn modelId="{664B21C0-6888-47F5-8F23-2FC8C539ADB8}" srcId="{CA1AFF57-AA3A-4E0B-8E7D-C2220AECA859}" destId="{892FD841-81CD-4B50-9A94-A3C2D029E90F}" srcOrd="3" destOrd="0" parTransId="{DA825ECB-73D3-4BA6-B30C-229C172B9FD5}" sibTransId="{3CA023D0-438A-442F-B271-01B6A8613830}"/>
    <dgm:cxn modelId="{6B69E2C9-2F04-428E-A2E8-7BECF75E8248}" type="presOf" srcId="{010FD7AF-6F8E-4319-91FD-8754BC5E7C8D}" destId="{D7C760E2-5545-4866-BE1F-A430F48A2F02}" srcOrd="0" destOrd="2" presId="urn:microsoft.com/office/officeart/2005/8/layout/chevron2"/>
    <dgm:cxn modelId="{E72E35D0-EF94-4E52-A078-C32B2F1FE134}" srcId="{A8919946-010D-46E5-8C93-1D8163DECA50}" destId="{95D02B11-B3F8-40A7-8A8E-D558110F03A4}" srcOrd="0" destOrd="0" parTransId="{52023E0B-9BAF-4F1A-A76D-44E2492FB39D}" sibTransId="{30D947B4-0DA4-4FA0-849B-652D83290EDE}"/>
    <dgm:cxn modelId="{195EF4D0-B945-42FF-9225-3F645856BCBF}" type="presOf" srcId="{C19DE42F-A36C-4947-9E77-8A78C7818246}" destId="{FDF2854B-586C-4061-AF2D-30D55906194A}" srcOrd="0" destOrd="1" presId="urn:microsoft.com/office/officeart/2005/8/layout/chevron2"/>
    <dgm:cxn modelId="{736490D1-D843-49C2-8B0E-BA2698A1488D}" srcId="{CA1AFF57-AA3A-4E0B-8E7D-C2220AECA859}" destId="{19B0378C-9B6D-4726-B5E8-3D6E1D714904}" srcOrd="0" destOrd="0" parTransId="{FE26434D-EA36-490B-B477-8D019F364A56}" sibTransId="{57E95907-3D9D-47A4-A300-2CF1C97ABCE0}"/>
    <dgm:cxn modelId="{A364ADDF-FAB9-4514-A7DC-3F5201476A59}" srcId="{EE262175-E4E2-4D6B-9B3F-4C8497A0B3A8}" destId="{C19DE42F-A36C-4947-9E77-8A78C7818246}" srcOrd="1" destOrd="0" parTransId="{739E6C91-4D36-4040-9CF4-DA4E1CBFFAC8}" sibTransId="{765F0226-84EC-4391-BA13-99399EA1ACD2}"/>
    <dgm:cxn modelId="{AC73F7E2-7F87-4B56-A27A-0A35B696E5E4}" type="presOf" srcId="{85606C2D-E693-432B-A9ED-CA0D82E1BD02}" destId="{D7C760E2-5545-4866-BE1F-A430F48A2F02}" srcOrd="0" destOrd="3" presId="urn:microsoft.com/office/officeart/2005/8/layout/chevron2"/>
    <dgm:cxn modelId="{49747CE5-2F24-400B-88CE-C978D47520B5}" srcId="{EE262175-E4E2-4D6B-9B3F-4C8497A0B3A8}" destId="{57D1928E-3F61-4AA1-97AD-DC37D9F24DAB}" srcOrd="3" destOrd="0" parTransId="{D2E8D35B-F150-4825-857A-D8FF5C89FF83}" sibTransId="{7AE3A221-C54D-4EB5-BE8A-6903A40DF16E}"/>
    <dgm:cxn modelId="{EE8BB4E8-2054-4760-AA5D-3C617AD98982}" srcId="{CA1AFF57-AA3A-4E0B-8E7D-C2220AECA859}" destId="{BA9AE1A0-58F2-41C8-BA0E-0EA3155134D9}" srcOrd="1" destOrd="0" parTransId="{AC5BF164-4F88-46A0-8EF7-3085BC1D40B2}" sibTransId="{647685B6-FC27-4312-8810-7F28C5B91FB0}"/>
    <dgm:cxn modelId="{69275AEB-4A20-462B-B7E2-21BB8CDA6854}" type="presOf" srcId="{BA9AE1A0-58F2-41C8-BA0E-0EA3155134D9}" destId="{8627971F-77E2-4965-9570-732C59F52CC9}" srcOrd="0" destOrd="1" presId="urn:microsoft.com/office/officeart/2005/8/layout/chevron2"/>
    <dgm:cxn modelId="{050E8AF9-DC14-47AF-8C63-5CC60FB78552}" srcId="{A8919946-010D-46E5-8C93-1D8163DECA50}" destId="{85606C2D-E693-432B-A9ED-CA0D82E1BD02}" srcOrd="3" destOrd="0" parTransId="{E75415FF-7B94-4127-BE97-FB38483BF824}" sibTransId="{60DCA79B-924B-4F3F-8BE4-36D27242A332}"/>
    <dgm:cxn modelId="{37A9B14B-8959-47FD-8E77-9274AD477F3E}" type="presParOf" srcId="{E63C7C91-9AC4-4D58-9E1D-658AA618D8B0}" destId="{4C169894-32CC-4FB5-BD1A-44E252828913}" srcOrd="0" destOrd="0" presId="urn:microsoft.com/office/officeart/2005/8/layout/chevron2"/>
    <dgm:cxn modelId="{C4FBD7C7-4295-4EB4-AAAF-48B696CFCC88}" type="presParOf" srcId="{4C169894-32CC-4FB5-BD1A-44E252828913}" destId="{E2FCAE72-20C3-461D-8A39-C7DDD95E3FB1}" srcOrd="0" destOrd="0" presId="urn:microsoft.com/office/officeart/2005/8/layout/chevron2"/>
    <dgm:cxn modelId="{C428EF22-430C-40B5-B2CE-3903C5B06A4B}" type="presParOf" srcId="{4C169894-32CC-4FB5-BD1A-44E252828913}" destId="{FDF2854B-586C-4061-AF2D-30D55906194A}" srcOrd="1" destOrd="0" presId="urn:microsoft.com/office/officeart/2005/8/layout/chevron2"/>
    <dgm:cxn modelId="{40E4D3D0-A660-4CB2-B954-D1D2EB05831E}" type="presParOf" srcId="{E63C7C91-9AC4-4D58-9E1D-658AA618D8B0}" destId="{E5BF3C07-0B02-4684-AC6B-F41B66B9A2E9}" srcOrd="1" destOrd="0" presId="urn:microsoft.com/office/officeart/2005/8/layout/chevron2"/>
    <dgm:cxn modelId="{EACD9DB0-D4E9-4567-8E0A-B9F0112ADE4F}" type="presParOf" srcId="{E63C7C91-9AC4-4D58-9E1D-658AA618D8B0}" destId="{5285E4EF-24F1-4973-92CD-3C340EBAE6A9}" srcOrd="2" destOrd="0" presId="urn:microsoft.com/office/officeart/2005/8/layout/chevron2"/>
    <dgm:cxn modelId="{F37329AA-C33B-41E9-A569-4DA5AB07CC15}" type="presParOf" srcId="{5285E4EF-24F1-4973-92CD-3C340EBAE6A9}" destId="{9F31529F-7124-47F4-BC23-04E3572ACF45}" srcOrd="0" destOrd="0" presId="urn:microsoft.com/office/officeart/2005/8/layout/chevron2"/>
    <dgm:cxn modelId="{24D1F40E-CD62-4FAB-96E6-DD80E6208D65}" type="presParOf" srcId="{5285E4EF-24F1-4973-92CD-3C340EBAE6A9}" destId="{D7C760E2-5545-4866-BE1F-A430F48A2F02}" srcOrd="1" destOrd="0" presId="urn:microsoft.com/office/officeart/2005/8/layout/chevron2"/>
    <dgm:cxn modelId="{36D8E4E1-DA13-4F62-8DE9-22D1B376BFD6}" type="presParOf" srcId="{E63C7C91-9AC4-4D58-9E1D-658AA618D8B0}" destId="{FC734BE9-B211-4282-B023-71E5F5182344}" srcOrd="3" destOrd="0" presId="urn:microsoft.com/office/officeart/2005/8/layout/chevron2"/>
    <dgm:cxn modelId="{9E80154A-A3C7-47C0-A45F-EC5F4B4B4273}" type="presParOf" srcId="{E63C7C91-9AC4-4D58-9E1D-658AA618D8B0}" destId="{711B1386-F31B-4B12-9472-DA0EAABB9DEC}" srcOrd="4" destOrd="0" presId="urn:microsoft.com/office/officeart/2005/8/layout/chevron2"/>
    <dgm:cxn modelId="{5F029197-4CFF-4B85-9D10-826BA586E6C8}" type="presParOf" srcId="{711B1386-F31B-4B12-9472-DA0EAABB9DEC}" destId="{A737A875-F0C5-4F33-A112-994942248158}" srcOrd="0" destOrd="0" presId="urn:microsoft.com/office/officeart/2005/8/layout/chevron2"/>
    <dgm:cxn modelId="{F8DA2C57-7C8E-4895-B446-78C0907901D7}" type="presParOf" srcId="{711B1386-F31B-4B12-9472-DA0EAABB9DEC}" destId="{8627971F-77E2-4965-9570-732C59F52C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3D15-047C-4C27-BBAC-0A807E9403CC}">
      <dsp:nvSpPr>
        <dsp:cNvPr id="0" name=""/>
        <dsp:cNvSpPr/>
      </dsp:nvSpPr>
      <dsp:spPr>
        <a:xfrm rot="16200000">
          <a:off x="914602" y="-914602"/>
          <a:ext cx="2491276" cy="432048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ysClr val="windowText" lastClr="000000"/>
              </a:solidFill>
            </a:rPr>
            <a:t>Járműirányítás</a:t>
          </a:r>
          <a:endParaRPr lang="hu-HU" sz="2300" kern="1200" dirty="0">
            <a:solidFill>
              <a:sysClr val="windowText" lastClr="000000"/>
            </a:solidFill>
          </a:endParaRPr>
        </a:p>
      </dsp:txBody>
      <dsp:txXfrm rot="5400000">
        <a:off x="0" y="0"/>
        <a:ext cx="4320480" cy="1868457"/>
      </dsp:txXfrm>
    </dsp:sp>
    <dsp:sp modelId="{94E1147B-1695-47E2-B6D6-AD05D561024C}">
      <dsp:nvSpPr>
        <dsp:cNvPr id="0" name=""/>
        <dsp:cNvSpPr/>
      </dsp:nvSpPr>
      <dsp:spPr>
        <a:xfrm>
          <a:off x="4320480" y="0"/>
          <a:ext cx="4320480" cy="2491276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ysClr val="windowText" lastClr="000000"/>
              </a:solidFill>
            </a:rPr>
            <a:t>Robotika</a:t>
          </a:r>
          <a:endParaRPr lang="hu-HU" sz="2300" kern="1200" dirty="0">
            <a:solidFill>
              <a:sysClr val="windowText" lastClr="000000"/>
            </a:solidFill>
          </a:endParaRPr>
        </a:p>
      </dsp:txBody>
      <dsp:txXfrm>
        <a:off x="4320480" y="0"/>
        <a:ext cx="4320480" cy="1868457"/>
      </dsp:txXfrm>
    </dsp:sp>
    <dsp:sp modelId="{C1501165-AFC5-4AA4-95A7-90D99F21A41D}">
      <dsp:nvSpPr>
        <dsp:cNvPr id="0" name=""/>
        <dsp:cNvSpPr/>
      </dsp:nvSpPr>
      <dsp:spPr>
        <a:xfrm rot="10800000">
          <a:off x="0" y="2491276"/>
          <a:ext cx="4320480" cy="2491276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ysClr val="windowText" lastClr="000000"/>
              </a:solidFill>
            </a:rPr>
            <a:t>Folyamatirányítás</a:t>
          </a:r>
        </a:p>
      </dsp:txBody>
      <dsp:txXfrm rot="10800000">
        <a:off x="0" y="3114094"/>
        <a:ext cx="4320480" cy="1868457"/>
      </dsp:txXfrm>
    </dsp:sp>
    <dsp:sp modelId="{14347B56-DC6F-40EE-B0C9-5A35A7CC73CD}">
      <dsp:nvSpPr>
        <dsp:cNvPr id="0" name=""/>
        <dsp:cNvSpPr/>
      </dsp:nvSpPr>
      <dsp:spPr>
        <a:xfrm rot="5400000">
          <a:off x="5235082" y="1576673"/>
          <a:ext cx="2491276" cy="432048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ysClr val="windowText" lastClr="000000"/>
              </a:solidFill>
            </a:rPr>
            <a:t>Okos energia hálózatok</a:t>
          </a:r>
        </a:p>
      </dsp:txBody>
      <dsp:txXfrm rot="-5400000">
        <a:off x="4320480" y="3114094"/>
        <a:ext cx="4320480" cy="1868457"/>
      </dsp:txXfrm>
    </dsp:sp>
    <dsp:sp modelId="{EC2169FD-9393-4D64-A1D9-AECEF73A9AA7}">
      <dsp:nvSpPr>
        <dsp:cNvPr id="0" name=""/>
        <dsp:cNvSpPr/>
      </dsp:nvSpPr>
      <dsp:spPr>
        <a:xfrm>
          <a:off x="3024336" y="1868457"/>
          <a:ext cx="2592288" cy="12456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Irányítórendszerek</a:t>
          </a:r>
        </a:p>
      </dsp:txBody>
      <dsp:txXfrm>
        <a:off x="3085143" y="1929264"/>
        <a:ext cx="2470674" cy="112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41134-11C8-4FB6-A71F-B5AE8218D4D0}">
      <dsp:nvSpPr>
        <dsp:cNvPr id="0" name=""/>
        <dsp:cNvSpPr/>
      </dsp:nvSpPr>
      <dsp:spPr>
        <a:xfrm>
          <a:off x="1952" y="58483"/>
          <a:ext cx="1549228" cy="929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Közös tárgyak</a:t>
          </a:r>
        </a:p>
      </dsp:txBody>
      <dsp:txXfrm>
        <a:off x="1952" y="58483"/>
        <a:ext cx="1549228" cy="929537"/>
      </dsp:txXfrm>
    </dsp:sp>
    <dsp:sp modelId="{936AD4EF-C42E-4163-99D6-EE8F5DAD49E8}">
      <dsp:nvSpPr>
        <dsp:cNvPr id="0" name=""/>
        <dsp:cNvSpPr/>
      </dsp:nvSpPr>
      <dsp:spPr>
        <a:xfrm>
          <a:off x="1706104" y="58483"/>
          <a:ext cx="1549228" cy="9295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Ágazati tárgy</a:t>
          </a:r>
        </a:p>
      </dsp:txBody>
      <dsp:txXfrm>
        <a:off x="1706104" y="58483"/>
        <a:ext cx="1549228" cy="929537"/>
      </dsp:txXfrm>
    </dsp:sp>
    <dsp:sp modelId="{17837016-3DD7-45B0-B3F7-5453F87F1B9E}">
      <dsp:nvSpPr>
        <dsp:cNvPr id="0" name=""/>
        <dsp:cNvSpPr/>
      </dsp:nvSpPr>
      <dsp:spPr>
        <a:xfrm>
          <a:off x="3410256" y="58483"/>
          <a:ext cx="1549228" cy="9295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Ágazati labor</a:t>
          </a:r>
        </a:p>
      </dsp:txBody>
      <dsp:txXfrm>
        <a:off x="3410256" y="58483"/>
        <a:ext cx="1549228" cy="929537"/>
      </dsp:txXfrm>
    </dsp:sp>
    <dsp:sp modelId="{1505F042-9B01-452C-A760-5DA0303FA4C4}">
      <dsp:nvSpPr>
        <dsp:cNvPr id="0" name=""/>
        <dsp:cNvSpPr/>
      </dsp:nvSpPr>
      <dsp:spPr>
        <a:xfrm>
          <a:off x="5114408" y="58483"/>
          <a:ext cx="1549228" cy="929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Témalabor</a:t>
          </a:r>
        </a:p>
      </dsp:txBody>
      <dsp:txXfrm>
        <a:off x="5114408" y="58483"/>
        <a:ext cx="1549228" cy="929537"/>
      </dsp:txXfrm>
    </dsp:sp>
    <dsp:sp modelId="{E5EF2B6D-BE7E-4AAB-9FF5-B069B2DB4593}">
      <dsp:nvSpPr>
        <dsp:cNvPr id="0" name=""/>
        <dsp:cNvSpPr/>
      </dsp:nvSpPr>
      <dsp:spPr>
        <a:xfrm>
          <a:off x="854028" y="1142943"/>
          <a:ext cx="1549228" cy="9295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Önálló labor</a:t>
          </a:r>
        </a:p>
      </dsp:txBody>
      <dsp:txXfrm>
        <a:off x="854028" y="1142943"/>
        <a:ext cx="1549228" cy="929537"/>
      </dsp:txXfrm>
    </dsp:sp>
    <dsp:sp modelId="{53D57E2A-1059-4D71-BB6B-1BEBA40AA9C5}">
      <dsp:nvSpPr>
        <dsp:cNvPr id="0" name=""/>
        <dsp:cNvSpPr/>
      </dsp:nvSpPr>
      <dsp:spPr>
        <a:xfrm>
          <a:off x="2558180" y="1142943"/>
          <a:ext cx="1549228" cy="929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Szakdolgozat</a:t>
          </a:r>
        </a:p>
      </dsp:txBody>
      <dsp:txXfrm>
        <a:off x="2558180" y="1142943"/>
        <a:ext cx="1549228" cy="929537"/>
      </dsp:txXfrm>
    </dsp:sp>
    <dsp:sp modelId="{5B65A4C0-2920-4872-9DE2-B551FA8CEEE7}">
      <dsp:nvSpPr>
        <dsp:cNvPr id="0" name=""/>
        <dsp:cNvSpPr/>
      </dsp:nvSpPr>
      <dsp:spPr>
        <a:xfrm>
          <a:off x="4262332" y="1142943"/>
          <a:ext cx="1549228" cy="929537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Szakmai gyakorlat</a:t>
          </a:r>
        </a:p>
      </dsp:txBody>
      <dsp:txXfrm>
        <a:off x="4262332" y="1142943"/>
        <a:ext cx="1549228" cy="929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DD4C6-D32B-4576-B819-C9A1D8ACD719}">
      <dsp:nvSpPr>
        <dsp:cNvPr id="0" name=""/>
        <dsp:cNvSpPr/>
      </dsp:nvSpPr>
      <dsp:spPr>
        <a:xfrm>
          <a:off x="-5717046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CE42C-A526-431F-BCD1-7F641486B478}">
      <dsp:nvSpPr>
        <dsp:cNvPr id="0" name=""/>
        <dsp:cNvSpPr/>
      </dsp:nvSpPr>
      <dsp:spPr>
        <a:xfrm>
          <a:off x="570283" y="388731"/>
          <a:ext cx="7797028" cy="777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Beágyazott és </a:t>
          </a:r>
          <a:r>
            <a:rPr lang="hu-HU" sz="2800" kern="1200" dirty="0" err="1"/>
            <a:t>ambiens</a:t>
          </a:r>
          <a:r>
            <a:rPr lang="hu-HU" sz="2800" kern="1200" dirty="0"/>
            <a:t> rendszerek (MIT)</a:t>
          </a:r>
        </a:p>
      </dsp:txBody>
      <dsp:txXfrm>
        <a:off x="570283" y="388731"/>
        <a:ext cx="7797028" cy="777866"/>
      </dsp:txXfrm>
    </dsp:sp>
    <dsp:sp modelId="{7D3A8F1C-0C90-4E4D-964E-2D4E32E4E8D3}">
      <dsp:nvSpPr>
        <dsp:cNvPr id="0" name=""/>
        <dsp:cNvSpPr/>
      </dsp:nvSpPr>
      <dsp:spPr>
        <a:xfrm>
          <a:off x="84117" y="291497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66813-59F4-470B-B120-8847CDFA0DC0}">
      <dsp:nvSpPr>
        <dsp:cNvPr id="0" name=""/>
        <dsp:cNvSpPr/>
      </dsp:nvSpPr>
      <dsp:spPr>
        <a:xfrm>
          <a:off x="1016252" y="1555733"/>
          <a:ext cx="7351059" cy="777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Mikrokontroller alapú rendszerek (AUT)</a:t>
          </a:r>
        </a:p>
      </dsp:txBody>
      <dsp:txXfrm>
        <a:off x="1016252" y="1555733"/>
        <a:ext cx="7351059" cy="777866"/>
      </dsp:txXfrm>
    </dsp:sp>
    <dsp:sp modelId="{6A27B884-B562-49F1-98E3-AD8725182324}">
      <dsp:nvSpPr>
        <dsp:cNvPr id="0" name=""/>
        <dsp:cNvSpPr/>
      </dsp:nvSpPr>
      <dsp:spPr>
        <a:xfrm>
          <a:off x="530086" y="1458500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3E0AC-C27F-48D0-A598-8FE4D36F67E0}">
      <dsp:nvSpPr>
        <dsp:cNvPr id="0" name=""/>
        <dsp:cNvSpPr/>
      </dsp:nvSpPr>
      <dsp:spPr>
        <a:xfrm>
          <a:off x="1016252" y="2722735"/>
          <a:ext cx="7351059" cy="777866"/>
        </a:xfrm>
        <a:prstGeom prst="rect">
          <a:avLst/>
        </a:prstGeom>
        <a:solidFill>
          <a:srgbClr val="740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Ipari irányítástechnika (IIT)</a:t>
          </a:r>
        </a:p>
      </dsp:txBody>
      <dsp:txXfrm>
        <a:off x="1016252" y="2722735"/>
        <a:ext cx="7351059" cy="777866"/>
      </dsp:txXfrm>
    </dsp:sp>
    <dsp:sp modelId="{DE3210CF-EFC5-4427-AC94-1E820AAE56CA}">
      <dsp:nvSpPr>
        <dsp:cNvPr id="0" name=""/>
        <dsp:cNvSpPr/>
      </dsp:nvSpPr>
      <dsp:spPr>
        <a:xfrm>
          <a:off x="530086" y="2625502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ECE53-7D4F-4A66-8370-0501D3C489A1}">
      <dsp:nvSpPr>
        <dsp:cNvPr id="0" name=""/>
        <dsp:cNvSpPr/>
      </dsp:nvSpPr>
      <dsp:spPr>
        <a:xfrm>
          <a:off x="570283" y="3889738"/>
          <a:ext cx="7797028" cy="777866"/>
        </a:xfrm>
        <a:prstGeom prst="rect">
          <a:avLst/>
        </a:prstGeom>
        <a:solidFill>
          <a:srgbClr val="740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Ipari képfeldolgozás és képmegjelenítés (IIT)</a:t>
          </a:r>
        </a:p>
      </dsp:txBody>
      <dsp:txXfrm>
        <a:off x="570283" y="3889738"/>
        <a:ext cx="7797028" cy="777866"/>
      </dsp:txXfrm>
    </dsp:sp>
    <dsp:sp modelId="{ABC34833-C569-47DB-9C60-CEBC15507032}">
      <dsp:nvSpPr>
        <dsp:cNvPr id="0" name=""/>
        <dsp:cNvSpPr/>
      </dsp:nvSpPr>
      <dsp:spPr>
        <a:xfrm>
          <a:off x="84117" y="3792504"/>
          <a:ext cx="972333" cy="9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CAE72-20C3-461D-8A39-C7DDD95E3FB1}">
      <dsp:nvSpPr>
        <dsp:cNvPr id="0" name=""/>
        <dsp:cNvSpPr/>
      </dsp:nvSpPr>
      <dsp:spPr>
        <a:xfrm rot="5400000">
          <a:off x="-261181" y="261404"/>
          <a:ext cx="1741211" cy="12188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T-</a:t>
          </a:r>
          <a:r>
            <a:rPr lang="hu-HU" sz="2600" kern="1200" dirty="0" err="1"/>
            <a:t>lab</a:t>
          </a:r>
          <a:endParaRPr lang="hu-HU" sz="2600" kern="1200" dirty="0"/>
        </a:p>
      </dsp:txBody>
      <dsp:txXfrm rot="-5400000">
        <a:off x="1" y="609646"/>
        <a:ext cx="1218848" cy="522363"/>
      </dsp:txXfrm>
    </dsp:sp>
    <dsp:sp modelId="{FDF2854B-586C-4061-AF2D-30D55906194A}">
      <dsp:nvSpPr>
        <dsp:cNvPr id="0" name=""/>
        <dsp:cNvSpPr/>
      </dsp:nvSpPr>
      <dsp:spPr>
        <a:xfrm rot="5400000">
          <a:off x="2777386" y="-1558315"/>
          <a:ext cx="1131787" cy="4248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Egyszerű irányítási feladat megoldása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Adott feladatkészlet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Adott platformon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Párhuzamosan a közös tárgyakkal</a:t>
          </a:r>
        </a:p>
      </dsp:txBody>
      <dsp:txXfrm rot="-5400000">
        <a:off x="1218849" y="55471"/>
        <a:ext cx="4193614" cy="1021289"/>
      </dsp:txXfrm>
    </dsp:sp>
    <dsp:sp modelId="{9F31529F-7124-47F4-BC23-04E3572ACF45}">
      <dsp:nvSpPr>
        <dsp:cNvPr id="0" name=""/>
        <dsp:cNvSpPr/>
      </dsp:nvSpPr>
      <dsp:spPr>
        <a:xfrm rot="5400000">
          <a:off x="-261181" y="1809843"/>
          <a:ext cx="1741211" cy="12188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 err="1"/>
            <a:t>Önlab</a:t>
          </a:r>
          <a:endParaRPr lang="hu-HU" sz="2600" kern="1200" dirty="0"/>
        </a:p>
      </dsp:txBody>
      <dsp:txXfrm rot="-5400000">
        <a:off x="1" y="2158085"/>
        <a:ext cx="1218848" cy="522363"/>
      </dsp:txXfrm>
    </dsp:sp>
    <dsp:sp modelId="{D7C760E2-5545-4866-BE1F-A430F48A2F02}">
      <dsp:nvSpPr>
        <dsp:cNvPr id="0" name=""/>
        <dsp:cNvSpPr/>
      </dsp:nvSpPr>
      <dsp:spPr>
        <a:xfrm rot="5400000">
          <a:off x="2777386" y="-9875"/>
          <a:ext cx="1131787" cy="4248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Összetett tanszéki vagy ipari feladat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Nagyobb projekt része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Együttműködés más (szakos) hallgatókkal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Szóbeli és írásbeli beszámoló</a:t>
          </a:r>
        </a:p>
      </dsp:txBody>
      <dsp:txXfrm rot="-5400000">
        <a:off x="1218849" y="1603912"/>
        <a:ext cx="4193614" cy="1021289"/>
      </dsp:txXfrm>
    </dsp:sp>
    <dsp:sp modelId="{A737A875-F0C5-4F33-A112-994942248158}">
      <dsp:nvSpPr>
        <dsp:cNvPr id="0" name=""/>
        <dsp:cNvSpPr/>
      </dsp:nvSpPr>
      <dsp:spPr>
        <a:xfrm rot="5400000">
          <a:off x="-261181" y="3358283"/>
          <a:ext cx="1741211" cy="12188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 err="1"/>
            <a:t>Szakdolg</a:t>
          </a:r>
          <a:endParaRPr lang="hu-HU" sz="2600" kern="1200" dirty="0"/>
        </a:p>
      </dsp:txBody>
      <dsp:txXfrm rot="-5400000">
        <a:off x="1" y="3706525"/>
        <a:ext cx="1218848" cy="522363"/>
      </dsp:txXfrm>
    </dsp:sp>
    <dsp:sp modelId="{8627971F-77E2-4965-9570-732C59F52CC9}">
      <dsp:nvSpPr>
        <dsp:cNvPr id="0" name=""/>
        <dsp:cNvSpPr/>
      </dsp:nvSpPr>
      <dsp:spPr>
        <a:xfrm rot="5400000">
          <a:off x="2777386" y="1538563"/>
          <a:ext cx="1131787" cy="4248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 err="1"/>
            <a:t>Önlab</a:t>
          </a:r>
          <a:r>
            <a:rPr lang="hu-HU" sz="1500" kern="1200" dirty="0"/>
            <a:t> folytatása (kapcsolódik az ágazathoz)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Egyéni feladatok a kiírásban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15 kreditnyi munka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Külsős bíráló</a:t>
          </a:r>
        </a:p>
      </dsp:txBody>
      <dsp:txXfrm rot="-5400000">
        <a:off x="1218849" y="3152350"/>
        <a:ext cx="4193614" cy="102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C4E5E-4227-41CE-B931-E48C8956BD44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E0319-C706-43D5-86A9-1368D8CD24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62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Nálunk</a:t>
            </a:r>
            <a:r>
              <a:rPr lang="hu-HU" baseline="0" dirty="0"/>
              <a:t> középen nem egy eszköz vagy programozás technológia, egy mikrokontroller vagy egy operációs rendszer/programozási nyelv van, hanem egy „folyamat”, amit irányítani szeretnénk.</a:t>
            </a:r>
          </a:p>
          <a:p>
            <a:r>
              <a:rPr lang="hu-HU" baseline="0" dirty="0"/>
              <a:t>Az irányítórendszer célja, hogy a folyamatról megfelelő információkat megszerezve (érzékelés) jó döntést hozzon (irányítás) és ezt fizikailag érvényre is juttassa (beavatkozás)</a:t>
            </a:r>
          </a:p>
          <a:p>
            <a:r>
              <a:rPr lang="hu-HU" baseline="0" dirty="0"/>
              <a:t>A lényeg nálunk nem az, hogy hogyan implementáljuk az algoritmust, hanem az, hogy hogyan tervezzük meg (funkciófejlesztés), illetve hogy hogyan illesztjük a rendszerbe.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1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ágazati laboron</a:t>
            </a:r>
            <a:r>
              <a:rPr lang="hu-HU" baseline="0" dirty="0"/>
              <a:t> megjelenik az érzékelés – irányítás – beavatkozás mindhárom komponense, korszerű eszközökön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1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Beágyazott és mobil: </a:t>
            </a:r>
            <a:r>
              <a:rPr lang="hu-HU" dirty="0" err="1"/>
              <a:t>mikrokontorllerek</a:t>
            </a:r>
            <a:r>
              <a:rPr lang="hu-HU" dirty="0"/>
              <a:t> (</a:t>
            </a:r>
            <a:r>
              <a:rPr lang="hu-HU" dirty="0" err="1"/>
              <a:t>Pilászy</a:t>
            </a:r>
            <a:r>
              <a:rPr lang="hu-HU" dirty="0"/>
              <a:t> and </a:t>
            </a:r>
            <a:r>
              <a:rPr lang="hu-HU" dirty="0" err="1"/>
              <a:t>co</a:t>
            </a:r>
            <a:r>
              <a:rPr lang="hu-HU" dirty="0"/>
              <a:t>)</a:t>
            </a:r>
          </a:p>
          <a:p>
            <a:r>
              <a:rPr lang="hu-HU" dirty="0"/>
              <a:t>Hardverfejlesztés:</a:t>
            </a:r>
            <a:r>
              <a:rPr lang="hu-HU" baseline="0" dirty="0"/>
              <a:t> automatikus hardverszintézis, </a:t>
            </a:r>
            <a:r>
              <a:rPr lang="hu-HU" baseline="0" dirty="0" err="1"/>
              <a:t>magasszintű</a:t>
            </a:r>
            <a:r>
              <a:rPr lang="hu-HU" baseline="0" dirty="0"/>
              <a:t> logikai </a:t>
            </a:r>
            <a:r>
              <a:rPr lang="hu-HU" baseline="0" dirty="0" err="1"/>
              <a:t>szintézik</a:t>
            </a:r>
            <a:r>
              <a:rPr lang="hu-HU" baseline="0" dirty="0"/>
              <a:t> (Arató Péter)</a:t>
            </a:r>
          </a:p>
          <a:p>
            <a:r>
              <a:rPr lang="hu-HU" baseline="0" dirty="0"/>
              <a:t>Interaktív és VV: Vajda </a:t>
            </a:r>
            <a:r>
              <a:rPr lang="hu-HU" baseline="0" dirty="0" err="1"/>
              <a:t>Feriék</a:t>
            </a:r>
            <a:r>
              <a:rPr lang="hu-HU" baseline="0" dirty="0"/>
              <a:t>, virtuális valóság cella elemeinek fejlesztése</a:t>
            </a:r>
          </a:p>
          <a:p>
            <a:r>
              <a:rPr lang="hu-HU" baseline="0" dirty="0"/>
              <a:t>Irányítástechnika: a lényeg – PLC, AGV, világítás, kerékagymotoros modellautó stb.</a:t>
            </a:r>
          </a:p>
          <a:p>
            <a:r>
              <a:rPr lang="hu-HU" baseline="0" dirty="0"/>
              <a:t>Robotika: Autonóm robotok, daruk, </a:t>
            </a:r>
            <a:r>
              <a:rPr lang="hu-HU" baseline="0" dirty="0" err="1"/>
              <a:t>Mistubishi</a:t>
            </a:r>
            <a:r>
              <a:rPr lang="hu-HU" baseline="0" dirty="0"/>
              <a:t> robot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918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Jöjjenek </a:t>
            </a:r>
            <a:r>
              <a:rPr lang="hu-HU" dirty="0" err="1"/>
              <a:t>MSc-re</a:t>
            </a:r>
            <a:r>
              <a:rPr lang="hu-HU" dirty="0"/>
              <a:t>, bőven van kifutása az ágazatnak,</a:t>
            </a:r>
            <a:r>
              <a:rPr lang="hu-HU" baseline="0" dirty="0"/>
              <a:t> ott a </a:t>
            </a:r>
            <a:r>
              <a:rPr lang="hu-HU" baseline="0" dirty="0" err="1"/>
              <a:t>szabtech</a:t>
            </a:r>
            <a:r>
              <a:rPr lang="hu-HU" baseline="0" dirty="0"/>
              <a:t> iránt érdeklődő hallgatók is megismerkedhetnek újabb módszerekkel (a </a:t>
            </a:r>
            <a:r>
              <a:rPr lang="hu-HU" baseline="0" dirty="0" err="1"/>
              <a:t>BSc</a:t>
            </a:r>
            <a:r>
              <a:rPr lang="hu-HU" baseline="0" dirty="0"/>
              <a:t> aprópénzre váltható tudást kínál)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98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már meggyőztük</a:t>
            </a:r>
            <a:r>
              <a:rPr lang="hu-HU" baseline="0" dirty="0"/>
              <a:t> őket az </a:t>
            </a:r>
            <a:r>
              <a:rPr lang="hu-HU" baseline="0" dirty="0" err="1"/>
              <a:t>MSc-ről</a:t>
            </a:r>
            <a:r>
              <a:rPr lang="hu-HU" baseline="0" dirty="0"/>
              <a:t>, akkor győzzük meg őket, hogy miért irányítástechnika. Röviden: mert minden új technológiát irányítani kell. Hibrid autók, nanotechnológia, biotechnológia stb. – minden mellett ott a </a:t>
            </a:r>
            <a:r>
              <a:rPr lang="hu-HU" baseline="0" dirty="0" err="1"/>
              <a:t>control</a:t>
            </a:r>
            <a:r>
              <a:rPr lang="hu-HU" baseline="0" dirty="0"/>
              <a:t>. A technológia fejlődik, de olyan még nem volt, hogy valamit ne kellett volna irányítani, legyen gőzgép vagy fúziós reaktor. Az elméleti alapok pedig ugyanazok ezekre a rendszerekre – persze ezek mellett a mai, aktuálisan korszerű ismereteket is tanítjuk.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3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39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Klasszikus ipari szenzorok:</a:t>
            </a:r>
            <a:r>
              <a:rPr lang="hu-HU" baseline="0" dirty="0"/>
              <a:t> nyomás, hőmérséklet, tömegáram, közelség, stb. Szenzorhálók Képfeldolgozás, ami unikális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53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Ipari</a:t>
            </a:r>
            <a:r>
              <a:rPr lang="hu-HU" baseline="0" dirty="0"/>
              <a:t> irányítórendszerek: </a:t>
            </a:r>
            <a:r>
              <a:rPr lang="hu-HU" baseline="0" dirty="0" err="1"/>
              <a:t>PLCk</a:t>
            </a:r>
            <a:r>
              <a:rPr lang="hu-HU" baseline="0" dirty="0"/>
              <a:t>. Elosztott irányítórendszerek.</a:t>
            </a:r>
          </a:p>
          <a:p>
            <a:r>
              <a:rPr lang="hu-HU" baseline="0" dirty="0"/>
              <a:t>Mikrokontrollereken is lehet megvalósítani irányítórendszereket, ebben jók vagyunk.</a:t>
            </a:r>
          </a:p>
          <a:p>
            <a:r>
              <a:rPr lang="hu-HU" baseline="0" dirty="0"/>
              <a:t>Irányítási algoritmusok: az elméletibb témák iránt érdeklődő hallgatókat is kiszolgáljuk.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84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Ipari robotkar</a:t>
            </a:r>
          </a:p>
          <a:p>
            <a:r>
              <a:rPr lang="hu-HU" dirty="0"/>
              <a:t>Mobilis robot (AGV)</a:t>
            </a:r>
          </a:p>
          <a:p>
            <a:r>
              <a:rPr lang="hu-HU" dirty="0"/>
              <a:t>Gyártósor – klasszikus ipari</a:t>
            </a:r>
            <a:r>
              <a:rPr lang="hu-HU" baseline="0" dirty="0"/>
              <a:t> beavatkozó szervek (szelep, motor, pneumatika)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19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idézet a kari honlapról van – egészen jól kiemeli, hogy miért a mi ágazatunk a nyerő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03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Természetesen</a:t>
            </a:r>
            <a:r>
              <a:rPr lang="hu-HU" baseline="0" dirty="0"/>
              <a:t> szem előtt tartjuk a kollegiális versenyzést, de a </a:t>
            </a:r>
            <a:r>
              <a:rPr lang="hu-HU" baseline="0" dirty="0" err="1"/>
              <a:t>MIT-en</a:t>
            </a:r>
            <a:r>
              <a:rPr lang="hu-HU" baseline="0" dirty="0"/>
              <a:t> </a:t>
            </a:r>
            <a:r>
              <a:rPr lang="hu-HU" baseline="0" dirty="0" err="1"/>
              <a:t>a</a:t>
            </a:r>
            <a:r>
              <a:rPr lang="hu-HU" baseline="0" dirty="0"/>
              <a:t> mikrokontroller interfészeit, az </a:t>
            </a:r>
            <a:r>
              <a:rPr lang="hu-HU" baseline="0" dirty="0" err="1"/>
              <a:t>AUT-on</a:t>
            </a:r>
            <a:r>
              <a:rPr lang="hu-HU" baseline="0" dirty="0"/>
              <a:t> pedig magát a mikrokontrollert oktatják – mi pedig az egész rendszert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33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Az emberi látás működése, háromdimenziós érzékelés. Színrendszerek. Kamera modellek és kalibrációs eljárások. Alapvető érzékelő eszközök.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Képbeviteli berendezések illesztési 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 képi információ feldolgozásának alapjai. Bináris képek feldolgozása. Matematikai morfológiai alapok. Geometriai tulajdonságok mérése.  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 képek előkészítő feldolgozása. Fourier transzformáció. Mintavételezés, kvantálás. Hisztogram transzformációk. Szűrések a tér- és a frekvenciatartományban. Gyors változásokon alapuló szegmentálási eljárások.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Hough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transzformáció. Mozgásalapú szegmentálás. 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Gyors objektumkövetési módszerek. Optikai áramlás. Szinek, élek, textúrák követése.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Navigációs, felhasználó követési alkalmazási példák.  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(3+1 óra)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Tulajdonság reprezentáció. Képtömörítési eljárások,. Keresés képi adatbázisokban.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Teleoperációs alkalmazási példák.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(6+2 óra)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Korszerű képfeldolgozó programkönyvtárak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Korszerű képmegjelenítési eszközök: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sztereo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megjelenítés céljából. virtuális valóság a teleoperációban.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IP alapú képátvitel. DSP alapú intelligens kamerák.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Valósidejű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képfeldolgozás. Real-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eljárások és architektúrák.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Gyártásautomatizálási alkalmazási példák</a:t>
            </a: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33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52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10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97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72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5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98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78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27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20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36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740010"/>
          </a:solidFill>
          <a:ln>
            <a:solidFill>
              <a:srgbClr val="740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47664" y="17464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1E96-0EBD-4614-8C81-E6DF5CC4116C}" type="datetimeFigureOut">
              <a:rPr lang="hu-HU" smtClean="0"/>
              <a:t>2020.05.13.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  <p:grpSp>
        <p:nvGrpSpPr>
          <p:cNvPr id="23" name="Csoportba foglalás 22"/>
          <p:cNvGrpSpPr/>
          <p:nvPr userDrawn="1"/>
        </p:nvGrpSpPr>
        <p:grpSpPr>
          <a:xfrm>
            <a:off x="179512" y="148392"/>
            <a:ext cx="1224000" cy="1188000"/>
            <a:chOff x="3960000" y="144000"/>
            <a:chExt cx="1224000" cy="1188000"/>
          </a:xfrm>
        </p:grpSpPr>
        <p:pic>
          <p:nvPicPr>
            <p:cNvPr id="8" name="Picture 15"/>
            <p:cNvPicPr>
              <a:picLocks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0" y="144000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D:\szakirany\web\icon_control.png"/>
            <p:cNvPicPr>
              <a:picLocks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" t="10602" r="6301" b="7067"/>
            <a:stretch/>
          </p:blipFill>
          <p:spPr bwMode="auto">
            <a:xfrm>
              <a:off x="3960000" y="14400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Csoportba foglalás 9"/>
            <p:cNvGrpSpPr/>
            <p:nvPr userDrawn="1"/>
          </p:nvGrpSpPr>
          <p:grpSpPr>
            <a:xfrm>
              <a:off x="3960000" y="144000"/>
              <a:ext cx="1224000" cy="1188000"/>
              <a:chOff x="3960000" y="144000"/>
              <a:chExt cx="1224000" cy="1188000"/>
            </a:xfrm>
          </p:grpSpPr>
          <p:sp>
            <p:nvSpPr>
              <p:cNvPr id="11" name="Téglalap 10"/>
              <p:cNvSpPr/>
              <p:nvPr/>
            </p:nvSpPr>
            <p:spPr>
              <a:xfrm>
                <a:off x="3960000" y="144000"/>
                <a:ext cx="540000" cy="540000"/>
              </a:xfrm>
              <a:prstGeom prst="rect">
                <a:avLst/>
              </a:prstGeom>
              <a:solidFill>
                <a:srgbClr val="567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 dirty="0"/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4644000" y="144000"/>
                <a:ext cx="540000" cy="540000"/>
              </a:xfrm>
              <a:prstGeom prst="rect">
                <a:avLst/>
              </a:prstGeom>
              <a:solidFill>
                <a:srgbClr val="34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 dirty="0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3960000" y="792000"/>
                <a:ext cx="540000" cy="540000"/>
              </a:xfrm>
              <a:prstGeom prst="rect">
                <a:avLst/>
              </a:prstGeom>
              <a:solidFill>
                <a:srgbClr val="B98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 dirty="0"/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4644000" y="792000"/>
                <a:ext cx="540000" cy="540000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rgbClr val="8C2632"/>
                    </a:solidFill>
                  </a:rPr>
                  <a:t>i </a:t>
                </a:r>
                <a:r>
                  <a:rPr lang="hu-HU" sz="2000" b="1" dirty="0" err="1">
                    <a:solidFill>
                      <a:srgbClr val="8C2632"/>
                    </a:solidFill>
                  </a:rPr>
                  <a:t>i</a:t>
                </a:r>
                <a:r>
                  <a:rPr lang="hu-HU" sz="2000" b="1" dirty="0">
                    <a:solidFill>
                      <a:srgbClr val="8C2632"/>
                    </a:solidFill>
                  </a:rPr>
                  <a:t> t</a:t>
                </a:r>
              </a:p>
            </p:txBody>
          </p:sp>
        </p:grpSp>
        <p:grpSp>
          <p:nvGrpSpPr>
            <p:cNvPr id="15" name="Csoportba foglalás 14"/>
            <p:cNvGrpSpPr/>
            <p:nvPr userDrawn="1"/>
          </p:nvGrpSpPr>
          <p:grpSpPr>
            <a:xfrm>
              <a:off x="3960000" y="352023"/>
              <a:ext cx="540000" cy="323425"/>
              <a:chOff x="3960000" y="360575"/>
              <a:chExt cx="540000" cy="323425"/>
            </a:xfrm>
          </p:grpSpPr>
          <p:cxnSp>
            <p:nvCxnSpPr>
              <p:cNvPr id="16" name="Egyenes összekötő nyíllal 15"/>
              <p:cNvCxnSpPr/>
              <p:nvPr/>
            </p:nvCxnSpPr>
            <p:spPr>
              <a:xfrm>
                <a:off x="3960000" y="414000"/>
                <a:ext cx="20026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Ellipszis 16"/>
              <p:cNvSpPr/>
              <p:nvPr/>
            </p:nvSpPr>
            <p:spPr>
              <a:xfrm>
                <a:off x="4176575" y="360575"/>
                <a:ext cx="106850" cy="1068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72000" bIns="0" rtlCol="0" anchor="t" anchorCtr="0"/>
              <a:lstStyle/>
              <a:p>
                <a:pPr algn="r"/>
                <a:endParaRPr lang="hu-HU" sz="15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cxnSp>
            <p:nvCxnSpPr>
              <p:cNvPr id="18" name="Egyenes összekötő nyíllal 17"/>
              <p:cNvCxnSpPr/>
              <p:nvPr/>
            </p:nvCxnSpPr>
            <p:spPr>
              <a:xfrm>
                <a:off x="4299740" y="414000"/>
                <a:ext cx="20026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nyíllal 18"/>
              <p:cNvCxnSpPr>
                <a:endCxn id="17" idx="4"/>
              </p:cNvCxnSpPr>
              <p:nvPr/>
            </p:nvCxnSpPr>
            <p:spPr>
              <a:xfrm flipV="1">
                <a:off x="4230000" y="467425"/>
                <a:ext cx="0" cy="21657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9"/>
              <p:cNvCxnSpPr/>
              <p:nvPr/>
            </p:nvCxnSpPr>
            <p:spPr>
              <a:xfrm>
                <a:off x="4089262" y="548823"/>
                <a:ext cx="72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9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3333" l="0" r="95699">
                          <a14:foregroundMark x1="49462" y1="45333" x2="49462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9"/>
            <a:stretch/>
          </p:blipFill>
          <p:spPr bwMode="auto">
            <a:xfrm>
              <a:off x="4713761" y="203213"/>
              <a:ext cx="438489" cy="42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000" b="90000" l="2885" r="96154">
                          <a14:foregroundMark x1="49038" y1="30000" x2="49038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640" y="828000"/>
              <a:ext cx="48672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3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17.png"/><Relationship Id="rId18" Type="http://schemas.openxmlformats.org/officeDocument/2006/relationships/image" Target="../media/image55.jpg"/><Relationship Id="rId3" Type="http://schemas.openxmlformats.org/officeDocument/2006/relationships/image" Target="../media/image13.png"/><Relationship Id="rId7" Type="http://schemas.openxmlformats.org/officeDocument/2006/relationships/image" Target="../media/image47.jpe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../media/image50.png"/><Relationship Id="rId5" Type="http://schemas.openxmlformats.org/officeDocument/2006/relationships/image" Target="../media/image29.png"/><Relationship Id="rId15" Type="http://schemas.openxmlformats.org/officeDocument/2006/relationships/image" Target="../media/image53.jpeg"/><Relationship Id="rId10" Type="http://schemas.microsoft.com/office/2007/relationships/hdphoto" Target="../media/hdphoto6.wdp"/><Relationship Id="rId19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weforum.org/docs/WEF_Technology_and_Innovation_The_Next_Economic_Growth_Engine.pdf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eecss.org/general/impact-control-technolog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21" Type="http://schemas.openxmlformats.org/officeDocument/2006/relationships/image" Target="../media/image26.png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158775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/>
              <a:t>Irányítórendszerek </a:t>
            </a:r>
            <a:r>
              <a:rPr lang="hu-HU" sz="3600" b="1" dirty="0"/>
              <a:t>ágazat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1700808"/>
            <a:ext cx="6400800" cy="1752600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Beágyazott és irányító rendszerek specializáció</a:t>
            </a:r>
          </a:p>
        </p:txBody>
      </p:sp>
    </p:spTree>
    <p:extLst>
      <p:ext uri="{BB962C8B-B14F-4D97-AF65-F5344CB8AC3E}">
        <p14:creationId xmlns:p14="http://schemas.microsoft.com/office/powerpoint/2010/main" val="9288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Tantárgyak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1240622"/>
              </p:ext>
            </p:extLst>
          </p:nvPr>
        </p:nvGraphicFramePr>
        <p:xfrm>
          <a:off x="0" y="1628800"/>
          <a:ext cx="84381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Csoportba foglalás 6"/>
          <p:cNvGrpSpPr/>
          <p:nvPr/>
        </p:nvGrpSpPr>
        <p:grpSpPr>
          <a:xfrm rot="6300000">
            <a:off x="592559" y="4263510"/>
            <a:ext cx="905377" cy="942104"/>
            <a:chOff x="2832530" y="1934137"/>
            <a:chExt cx="3960439" cy="3998549"/>
          </a:xfrm>
        </p:grpSpPr>
        <p:sp>
          <p:nvSpPr>
            <p:cNvPr id="8" name="Körbe nyíl 7"/>
            <p:cNvSpPr/>
            <p:nvPr/>
          </p:nvSpPr>
          <p:spPr>
            <a:xfrm rot="900000">
              <a:off x="3048553" y="1934137"/>
              <a:ext cx="3744416" cy="3744416"/>
            </a:xfrm>
            <a:prstGeom prst="circularArrow">
              <a:avLst>
                <a:gd name="adj1" fmla="val 19343"/>
                <a:gd name="adj2" fmla="val 1143882"/>
                <a:gd name="adj3" fmla="val 20420772"/>
                <a:gd name="adj4" fmla="val 13887789"/>
                <a:gd name="adj5" fmla="val 16874"/>
              </a:avLst>
            </a:prstGeom>
            <a:solidFill>
              <a:srgbClr val="347B21"/>
            </a:solidFill>
            <a:ln>
              <a:solidFill>
                <a:srgbClr val="347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Körbe nyíl 8"/>
            <p:cNvSpPr/>
            <p:nvPr/>
          </p:nvSpPr>
          <p:spPr>
            <a:xfrm rot="8100000">
              <a:off x="3048552" y="2188270"/>
              <a:ext cx="3744416" cy="3744416"/>
            </a:xfrm>
            <a:prstGeom prst="circularArrow">
              <a:avLst>
                <a:gd name="adj1" fmla="val 19343"/>
                <a:gd name="adj2" fmla="val 1143882"/>
                <a:gd name="adj3" fmla="val 20420772"/>
                <a:gd name="adj4" fmla="val 13887789"/>
                <a:gd name="adj5" fmla="val 16874"/>
              </a:avLst>
            </a:prstGeom>
            <a:solidFill>
              <a:srgbClr val="B9854A"/>
            </a:solidFill>
            <a:ln>
              <a:solidFill>
                <a:srgbClr val="B98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" name="Körbe nyíl 9"/>
            <p:cNvSpPr/>
            <p:nvPr/>
          </p:nvSpPr>
          <p:spPr>
            <a:xfrm rot="15300000">
              <a:off x="2832530" y="2049569"/>
              <a:ext cx="3744416" cy="3744416"/>
            </a:xfrm>
            <a:prstGeom prst="circularArrow">
              <a:avLst>
                <a:gd name="adj1" fmla="val 19343"/>
                <a:gd name="adj2" fmla="val 1143882"/>
                <a:gd name="adj3" fmla="val 20420772"/>
                <a:gd name="adj4" fmla="val 13887789"/>
                <a:gd name="adj5" fmla="val 16874"/>
              </a:avLst>
            </a:prstGeom>
            <a:solidFill>
              <a:srgbClr val="567E92"/>
            </a:solidFill>
            <a:ln>
              <a:solidFill>
                <a:srgbClr val="567E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://img.directindustry.com/images_di/photo-g/microcontrollers-13779-22897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65" b="982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7" y="3136001"/>
            <a:ext cx="857762" cy="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0.i.aliimg.com/img/pb/294/257/474/474257294_3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1212" y1="32893" x2="21212" y2="32893"/>
                        <a14:foregroundMark x1="16621" y1="30251" x2="16621" y2="30251"/>
                        <a14:foregroundMark x1="22222" y1="26816" x2="22222" y2="26816"/>
                        <a14:foregroundMark x1="24059" y1="24571" x2="24059" y2="24571"/>
                        <a14:foregroundMark x1="25803" y1="23118" x2="25803" y2="23118"/>
                        <a14:foregroundMark x1="27732" y1="21532" x2="27732" y2="21532"/>
                        <a14:foregroundMark x1="29293" y1="19947" x2="29293" y2="19947"/>
                        <a14:foregroundMark x1="30579" y1="18230" x2="31038" y2="17569"/>
                        <a14:foregroundMark x1="31497" y1="17173" x2="31956" y2="16777"/>
                        <a14:foregroundMark x1="32782" y1="16116" x2="32782" y2="16116"/>
                        <a14:foregroundMark x1="33976" y1="14531" x2="34435" y2="14267"/>
                        <a14:foregroundMark x1="34986" y1="13606" x2="34986" y2="13606"/>
                        <a14:foregroundMark x1="50689" y1="13474" x2="50689" y2="13474"/>
                        <a14:foregroundMark x1="60422" y1="20211" x2="60422" y2="20211"/>
                        <a14:foregroundMark x1="59320" y1="20476" x2="59320" y2="20476"/>
                        <a14:foregroundMark x1="65289" y1="21797" x2="65289" y2="21797"/>
                        <a14:foregroundMark x1="68962" y1="23910" x2="69421" y2="24174"/>
                        <a14:foregroundMark x1="69697" y1="24174" x2="69697" y2="24174"/>
                        <a14:foregroundMark x1="69881" y1="24439" x2="69881" y2="24439"/>
                        <a14:foregroundMark x1="77135" y1="30515" x2="77135" y2="30515"/>
                        <a14:foregroundMark x1="77410" y1="32629" x2="77410" y2="32629"/>
                        <a14:foregroundMark x1="73646" y1="32232" x2="73646" y2="32232"/>
                        <a14:foregroundMark x1="75758" y1="33289" x2="75758" y2="33289"/>
                        <a14:foregroundMark x1="75115" y1="33289" x2="75115" y2="33289"/>
                        <a14:foregroundMark x1="51607" y1="96301" x2="51607" y2="96301"/>
                        <a14:foregroundMark x1="91093" y1="63540" x2="91093" y2="63540"/>
                        <a14:foregroundMark x1="92746" y1="62483" x2="92746" y2="62483"/>
                        <a14:foregroundMark x1="94123" y1="58653" x2="94123" y2="58653"/>
                        <a14:foregroundMark x1="94307" y1="58653" x2="94307" y2="58653"/>
                        <a14:foregroundMark x1="94766" y1="61559" x2="94766" y2="61559"/>
                        <a14:foregroundMark x1="85032" y1="66975" x2="85032" y2="66975"/>
                        <a14:foregroundMark x1="76400" y1="75958" x2="76400" y2="75958"/>
                        <a14:foregroundMark x1="71625" y1="80845" x2="71625" y2="80845"/>
                        <a14:foregroundMark x1="63728" y1="87318" x2="63728" y2="87318"/>
                        <a14:foregroundMark x1="63636" y1="91017" x2="63636" y2="91017"/>
                        <a14:foregroundMark x1="65748" y1="89564" x2="65748" y2="89564"/>
                        <a14:foregroundMark x1="68595" y1="87583" x2="68595" y2="87583"/>
                        <a14:foregroundMark x1="69513" y1="85205" x2="69513" y2="85205"/>
                        <a14:foregroundMark x1="79890" y1="72523" x2="79890" y2="72523"/>
                        <a14:foregroundMark x1="54637" y1="17569" x2="54637" y2="17569"/>
                        <a14:foregroundMark x1="64830" y1="25099" x2="64830" y2="25099"/>
                        <a14:foregroundMark x1="62259" y1="22457" x2="62259" y2="22457"/>
                        <a14:foregroundMark x1="57668" y1="19815" x2="57668" y2="19815"/>
                        <a14:foregroundMark x1="57025" y1="18230" x2="57025" y2="18230"/>
                        <a14:foregroundMark x1="56198" y1="17437" x2="56198" y2="17437"/>
                        <a14:foregroundMark x1="51791" y1="13210" x2="51791" y2="13210"/>
                        <a14:foregroundMark x1="66942" y1="24439" x2="66942" y2="24439"/>
                        <a14:foregroundMark x1="73370" y1="28269" x2="73370" y2="28269"/>
                        <a14:foregroundMark x1="72911" y1="29458" x2="72911" y2="29458"/>
                        <a14:foregroundMark x1="75115" y1="32232" x2="75115" y2="32232"/>
                        <a14:foregroundMark x1="74564" y1="30515" x2="74564" y2="30515"/>
                        <a14:foregroundMark x1="80165" y1="34214" x2="80165" y2="34214"/>
                        <a14:foregroundMark x1="80808" y1="35271" x2="80808" y2="35271"/>
                        <a14:foregroundMark x1="81726" y1="36460" x2="81726" y2="36460"/>
                        <a14:foregroundMark x1="82920" y1="37913" x2="82920" y2="37913"/>
                        <a14:foregroundMark x1="84114" y1="38309" x2="84114" y2="38309"/>
                        <a14:foregroundMark x1="85767" y1="38970" x2="85767" y2="38970"/>
                        <a14:foregroundMark x1="87511" y1="41215" x2="87511" y2="41215"/>
                        <a14:foregroundMark x1="89164" y1="41612" x2="89440" y2="42272"/>
                        <a14:foregroundMark x1="91736" y1="43461" x2="91736" y2="43461"/>
                        <a14:foregroundMark x1="93388" y1="44914" x2="93388" y2="44914"/>
                        <a14:foregroundMark x1="95041" y1="47820" x2="95041" y2="47820"/>
                        <a14:foregroundMark x1="94949" y1="45839" x2="94949" y2="45839"/>
                        <a14:foregroundMark x1="90542" y1="42801" x2="90542" y2="42801"/>
                        <a14:backgroundMark x1="17080" y1="12153" x2="17080" y2="12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" y="2060848"/>
            <a:ext cx="1040593" cy="7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2.www.theimagingsource.com/img/pph-2.1/xl/dbk21ag04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9" y="5653037"/>
            <a:ext cx="779776" cy="546856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740352" y="2483604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közös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740352" y="3635732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közös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740352" y="4787860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közös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596961" y="5941873"/>
            <a:ext cx="83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ágazati</a:t>
            </a:r>
          </a:p>
        </p:txBody>
      </p:sp>
    </p:spTree>
    <p:extLst>
      <p:ext uri="{BB962C8B-B14F-4D97-AF65-F5344CB8AC3E}">
        <p14:creationId xmlns:p14="http://schemas.microsoft.com/office/powerpoint/2010/main" val="379419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sion-consultancy.nl/wp-content/uploads/2013/01/Machine-Vision-Process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47496"/>
            <a:ext cx="5205401" cy="31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/>
              <a:t>Ágazati tárgy: képfeldolgozás</a:t>
            </a:r>
            <a:br>
              <a:rPr lang="hu-HU" sz="3600"/>
            </a:br>
            <a:r>
              <a:rPr lang="hu-HU" sz="2800"/>
              <a:t>előfeldogzástól az objektumfelismerésig</a:t>
            </a:r>
            <a:endParaRPr lang="hu-HU" sz="3600"/>
          </a:p>
        </p:txBody>
      </p:sp>
      <p:sp>
        <p:nvSpPr>
          <p:cNvPr id="13" name="Lekerekített téglalap 12"/>
          <p:cNvSpPr/>
          <p:nvPr/>
        </p:nvSpPr>
        <p:spPr>
          <a:xfrm>
            <a:off x="107504" y="4437112"/>
            <a:ext cx="2808312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98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Fejlesztő </a:t>
            </a:r>
            <a:r>
              <a:rPr lang="hu-HU" sz="2400" dirty="0" err="1">
                <a:solidFill>
                  <a:schemeClr val="tx1"/>
                </a:solidFill>
              </a:rPr>
              <a:t>környezetek</a:t>
            </a:r>
            <a:endParaRPr lang="hu-H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Képmegjelenítő eszközök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5457356" y="1738665"/>
            <a:ext cx="2520280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67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3D érzékelés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Kamera modellek és </a:t>
            </a:r>
            <a:r>
              <a:rPr lang="hu-HU" sz="2400" dirty="0" err="1">
                <a:solidFill>
                  <a:schemeClr val="tx1"/>
                </a:solidFill>
              </a:rPr>
              <a:t>leképezések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905926" y="4725144"/>
            <a:ext cx="2808312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4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Mintavételezés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Szegmentálás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Optikai áramlás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E1BF7E0-1D3D-4FEC-8C0C-688A8A9BDD86}"/>
              </a:ext>
            </a:extLst>
          </p:cNvPr>
          <p:cNvSpPr txBox="1"/>
          <p:nvPr/>
        </p:nvSpPr>
        <p:spPr>
          <a:xfrm>
            <a:off x="0" y="6484694"/>
            <a:ext cx="5146217" cy="369332"/>
          </a:xfrm>
          <a:prstGeom prst="rect">
            <a:avLst/>
          </a:prstGeom>
          <a:ln>
            <a:solidFill>
              <a:srgbClr val="74001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Teljes nevén: Ipari képfeldolgozás és képmegjelenítés</a:t>
            </a:r>
          </a:p>
        </p:txBody>
      </p:sp>
    </p:spTree>
    <p:extLst>
      <p:ext uri="{BB962C8B-B14F-4D97-AF65-F5344CB8AC3E}">
        <p14:creationId xmlns:p14="http://schemas.microsoft.com/office/powerpoint/2010/main" val="354353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Ágazati labor</a:t>
            </a:r>
            <a:br>
              <a:rPr lang="hu-HU" dirty="0"/>
            </a:br>
            <a:r>
              <a:rPr lang="hu-HU" sz="2200" dirty="0"/>
              <a:t>hőmérséklet szabályozástól a robotprogramozásig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145679" y="2124136"/>
            <a:ext cx="4556051" cy="4512627"/>
            <a:chOff x="2148119" y="2019996"/>
            <a:chExt cx="4556051" cy="4512627"/>
          </a:xfrm>
        </p:grpSpPr>
        <p:pic>
          <p:nvPicPr>
            <p:cNvPr id="5" name="Picture 3" descr="C:\Users\gkovacs\Documents\okt\misc\szakirany\flyer2014\photos\steel_hm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Csoportba foglalás 5"/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7" name="Körbe nyíl 6"/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Körbe nyíl 7"/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Körbe nyíl 8"/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Lekerekített téglalap 12"/>
          <p:cNvSpPr/>
          <p:nvPr/>
        </p:nvSpPr>
        <p:spPr>
          <a:xfrm>
            <a:off x="287524" y="4149080"/>
            <a:ext cx="2520280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98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Hőelemek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Nyomásmérés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Képfeldolgozás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/>
                </a:solidFill>
              </a:rPr>
              <a:t>Szenorhálók</a:t>
            </a:r>
            <a:endParaRPr lang="hu-HU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5457356" y="1738665"/>
            <a:ext cx="2520280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67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Szabályozási algoritmusok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PLC alapú irányítás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905926" y="4725144"/>
            <a:ext cx="2520280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4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Ipari robotkar programozása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Mobilis robot irányítása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3E5A662-1D33-4713-8241-28B1511A82FF}"/>
              </a:ext>
            </a:extLst>
          </p:cNvPr>
          <p:cNvSpPr txBox="1"/>
          <p:nvPr/>
        </p:nvSpPr>
        <p:spPr>
          <a:xfrm>
            <a:off x="3550" y="6495168"/>
            <a:ext cx="4464812" cy="369332"/>
          </a:xfrm>
          <a:prstGeom prst="rect">
            <a:avLst/>
          </a:prstGeom>
          <a:noFill/>
          <a:ln>
            <a:solidFill>
              <a:srgbClr val="74001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740010"/>
                </a:solidFill>
              </a:rPr>
              <a:t>Teljes nevén: Irányítórendszerek laboratórium</a:t>
            </a:r>
          </a:p>
        </p:txBody>
      </p:sp>
    </p:spTree>
    <p:extLst>
      <p:ext uri="{BB962C8B-B14F-4D97-AF65-F5344CB8AC3E}">
        <p14:creationId xmlns:p14="http://schemas.microsoft.com/office/powerpoint/2010/main" val="381812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Témalabor, Önálló labor és Szakdolgozat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0152" y="3356992"/>
            <a:ext cx="3024336" cy="28083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176213" indent="-176213">
              <a:lnSpc>
                <a:spcPct val="150000"/>
              </a:lnSpc>
            </a:pPr>
            <a:r>
              <a:rPr lang="hu-HU" dirty="0"/>
              <a:t>Beágyazott és mobil rendszerek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Hardverfejlesztés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Képfeldolgozás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Interaktív és virtuálisvalóság-rendszerek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Irányítástechnika és alkalmazásai (PLC, DCS, tanszéki és ipari témák)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Robotika (ipari és mobilis robotok)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199405-EF4B-444B-B814-C0087AC43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074413"/>
              </p:ext>
            </p:extLst>
          </p:nvPr>
        </p:nvGraphicFramePr>
        <p:xfrm>
          <a:off x="256416" y="1844824"/>
          <a:ext cx="5467712" cy="483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53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Szakmai gyakorlat</a:t>
            </a:r>
          </a:p>
        </p:txBody>
      </p:sp>
      <p:sp>
        <p:nvSpPr>
          <p:cNvPr id="5" name="AutoShape 2" descr="http://upload.wikimedia.org/wikipedia/en/f/fa/Continental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65975"/>
            <a:ext cx="2095500" cy="3714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50" y="1668651"/>
            <a:ext cx="3290730" cy="5067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" y="1626569"/>
            <a:ext cx="2774840" cy="65555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63" y="3750263"/>
            <a:ext cx="4352553" cy="8124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52" y="4788054"/>
            <a:ext cx="1266656" cy="126665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66" y="3843011"/>
            <a:ext cx="2980300" cy="75508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" y="5996375"/>
            <a:ext cx="3215409" cy="76756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26" b="654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5" b="34743"/>
          <a:stretch/>
        </p:blipFill>
        <p:spPr>
          <a:xfrm>
            <a:off x="3262479" y="2937668"/>
            <a:ext cx="2555886" cy="950067"/>
          </a:xfrm>
          <a:prstGeom prst="rect">
            <a:avLst/>
          </a:prstGeom>
        </p:spPr>
      </p:pic>
      <p:pic>
        <p:nvPicPr>
          <p:cNvPr id="1028" name="Picture 4" descr="http://sanxo.hu/HD/images/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8616" r="64932" b="32660"/>
          <a:stretch/>
        </p:blipFill>
        <p:spPr bwMode="auto">
          <a:xfrm>
            <a:off x="615456" y="2614315"/>
            <a:ext cx="1969154" cy="7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ccenture logo">
            <a:extLst>
              <a:ext uri="{FF2B5EF4-FFF2-40B4-BE49-F238E27FC236}">
                <a16:creationId xmlns:a16="http://schemas.microsoft.com/office/drawing/2014/main" id="{9CB6CBF1-2394-4CE9-A34D-C8BB5859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93" y="2063557"/>
            <a:ext cx="2687058" cy="7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gamma digital">
            <a:extLst>
              <a:ext uri="{FF2B5EF4-FFF2-40B4-BE49-F238E27FC236}">
                <a16:creationId xmlns:a16="http://schemas.microsoft.com/office/drawing/2014/main" id="{2BF28D2A-8556-4E73-82C4-CD7E9872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90" y="2832545"/>
            <a:ext cx="23812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emens">
            <a:extLst>
              <a:ext uri="{FF2B5EF4-FFF2-40B4-BE49-F238E27FC236}">
                <a16:creationId xmlns:a16="http://schemas.microsoft.com/office/drawing/2014/main" id="{CE3564FB-FF3C-426D-ADBC-5C20D9BD8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0795"/>
          <a:stretch/>
        </p:blipFill>
        <p:spPr bwMode="auto">
          <a:xfrm>
            <a:off x="155575" y="5374386"/>
            <a:ext cx="2966636" cy="8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yokogawa">
            <a:extLst>
              <a:ext uri="{FF2B5EF4-FFF2-40B4-BE49-F238E27FC236}">
                <a16:creationId xmlns:a16="http://schemas.microsoft.com/office/drawing/2014/main" id="{B7D65647-9DD6-4141-9F62-E31EB4E8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" y="4739914"/>
            <a:ext cx="2438516" cy="6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eltrade">
            <a:extLst>
              <a:ext uri="{FF2B5EF4-FFF2-40B4-BE49-F238E27FC236}">
                <a16:creationId xmlns:a16="http://schemas.microsoft.com/office/drawing/2014/main" id="{BCF33BD5-B5CF-4C78-8AE8-0CB94ABD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87" y="4003861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merson">
            <a:extLst>
              <a:ext uri="{FF2B5EF4-FFF2-40B4-BE49-F238E27FC236}">
                <a16:creationId xmlns:a16="http://schemas.microsoft.com/office/drawing/2014/main" id="{6D163CD8-3E18-4345-98DA-7BC116AA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94" y="5782681"/>
            <a:ext cx="1801037" cy="7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47" y="4885334"/>
            <a:ext cx="1879190" cy="120965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63" y="4464012"/>
            <a:ext cx="1698588" cy="8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Merre tovább?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831" y="1556792"/>
            <a:ext cx="8712968" cy="5256584"/>
          </a:xfrm>
        </p:spPr>
        <p:txBody>
          <a:bodyPr>
            <a:normAutofit fontScale="85000" lnSpcReduction="20000"/>
          </a:bodyPr>
          <a:lstStyle/>
          <a:p>
            <a:r>
              <a:rPr lang="hu-HU" sz="4800" b="1" dirty="0" err="1"/>
              <a:t>MSc</a:t>
            </a:r>
            <a:r>
              <a:rPr lang="hu-HU" sz="4800" b="1" dirty="0"/>
              <a:t> !</a:t>
            </a:r>
          </a:p>
          <a:p>
            <a:pPr lvl="1"/>
            <a:r>
              <a:rPr lang="hu-HU" sz="4400" dirty="0"/>
              <a:t>Irányítórendszerek főspecializáció</a:t>
            </a:r>
          </a:p>
          <a:p>
            <a:pPr lvl="1"/>
            <a:r>
              <a:rPr lang="hu-HU" sz="4400" dirty="0"/>
              <a:t>Autonóm robotok és járművek mellékspecializáció</a:t>
            </a:r>
          </a:p>
          <a:p>
            <a:r>
              <a:rPr lang="hu-HU" sz="4800" b="1" dirty="0"/>
              <a:t>PhD ?</a:t>
            </a:r>
          </a:p>
          <a:p>
            <a:pPr lvl="1"/>
            <a:r>
              <a:rPr lang="hu-HU" sz="4400" dirty="0"/>
              <a:t>Autonóm járművek, forgalomirányítás, okos városok</a:t>
            </a:r>
          </a:p>
          <a:p>
            <a:pPr lvl="1"/>
            <a:r>
              <a:rPr lang="hu-HU" sz="4400" dirty="0" err="1"/>
              <a:t>Eseményvezérelt</a:t>
            </a:r>
            <a:r>
              <a:rPr lang="hu-HU" sz="4400" dirty="0"/>
              <a:t> rendszerek</a:t>
            </a:r>
          </a:p>
          <a:p>
            <a:pPr lvl="1"/>
            <a:r>
              <a:rPr lang="hu-HU" sz="4400" dirty="0" err="1"/>
              <a:t>Aszisztív</a:t>
            </a:r>
            <a:r>
              <a:rPr lang="hu-HU" sz="4400" dirty="0"/>
              <a:t> robotika</a:t>
            </a:r>
          </a:p>
          <a:p>
            <a:pPr lvl="1"/>
            <a:endParaRPr lang="hu-HU" sz="4400" dirty="0"/>
          </a:p>
          <a:p>
            <a:pPr lvl="1"/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92019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Irányítórendszerek</a:t>
            </a:r>
            <a:br>
              <a:rPr lang="hu-HU" dirty="0"/>
            </a:br>
            <a:r>
              <a:rPr lang="hu-HU" sz="3600" dirty="0"/>
              <a:t>(érzékelés – döntés – beavatkozás)</a:t>
            </a:r>
            <a:endParaRPr lang="hu-HU" dirty="0"/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1860261" y="1564417"/>
            <a:ext cx="4556051" cy="4512627"/>
            <a:chOff x="2148119" y="2019996"/>
            <a:chExt cx="4556051" cy="4512627"/>
          </a:xfrm>
        </p:grpSpPr>
        <p:pic>
          <p:nvPicPr>
            <p:cNvPr id="1027" name="Picture 3" descr="C:\Users\gkovacs\Documents\okt\misc\szakirany\flyer2014\photos\steel_hm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Csoportba foglalás 23"/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5" name="Körbe nyíl 4"/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Körbe nyíl 5"/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Körbe nyíl 6"/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http://1.bp.blogspot.com/-GSiyFM0FYQY/TqAFn_jPhQI/AAAAAAAAAbA/N9pi1kDs6IE/s1600/Omron_E2C-EDA_high_resolution_proxim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3" y="4813639"/>
            <a:ext cx="2986476" cy="169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854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http://www.tthk.ee/PLC/assets/2.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40" y="1721973"/>
            <a:ext cx="3365240" cy="175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67E9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http://szakirany.iit.bme.hu/bsc_iranyitorendszerek/img/melf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2"/>
          <a:stretch/>
        </p:blipFill>
        <p:spPr bwMode="auto">
          <a:xfrm>
            <a:off x="5671256" y="4437112"/>
            <a:ext cx="1713310" cy="197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47B2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052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88A7451-722A-432C-84B3-072A7066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Miért az irányítástechnika?</a:t>
            </a:r>
          </a:p>
        </p:txBody>
      </p:sp>
      <p:pic>
        <p:nvPicPr>
          <p:cNvPr id="6" name="Kép 5" descr="The Impact of Control Technology | IEEE Control Systems Society - Google Chrome">
            <a:extLst>
              <a:ext uri="{FF2B5EF4-FFF2-40B4-BE49-F238E27FC236}">
                <a16:creationId xmlns:a16="http://schemas.microsoft.com/office/drawing/2014/main" id="{10936F92-6149-48E5-931F-430A724F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9213" r="25588" b="56995"/>
          <a:stretch/>
        </p:blipFill>
        <p:spPr>
          <a:xfrm>
            <a:off x="253282" y="1654357"/>
            <a:ext cx="8016944" cy="311672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8333C79-F2C3-421B-AAA6-96B54809420D}"/>
              </a:ext>
            </a:extLst>
          </p:cNvPr>
          <p:cNvSpPr txBox="1"/>
          <p:nvPr/>
        </p:nvSpPr>
        <p:spPr>
          <a:xfrm>
            <a:off x="137794" y="4921987"/>
            <a:ext cx="295056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Ipari Irányítástechnikai Rendszerek (</a:t>
            </a:r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 Systems - ICS) átlagos évi piaci növekedése (2019-2025): 9,17%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8931737-2041-4809-9CD6-2EBD936A6043}"/>
              </a:ext>
            </a:extLst>
          </p:cNvPr>
          <p:cNvSpPr txBox="1"/>
          <p:nvPr/>
        </p:nvSpPr>
        <p:spPr>
          <a:xfrm>
            <a:off x="0" y="6550223"/>
            <a:ext cx="7851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hlinkClick r:id="rId3"/>
              </a:rPr>
              <a:t>The </a:t>
            </a:r>
            <a:r>
              <a:rPr lang="hu-HU" sz="1400" dirty="0" err="1">
                <a:hlinkClick r:id="rId3"/>
              </a:rPr>
              <a:t>next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economic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growth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engine</a:t>
            </a:r>
            <a:r>
              <a:rPr lang="hu-HU" sz="1400" dirty="0">
                <a:hlinkClick r:id="rId3"/>
              </a:rPr>
              <a:t>: </a:t>
            </a:r>
            <a:r>
              <a:rPr lang="hu-HU" sz="1400" dirty="0" err="1">
                <a:hlinkClick r:id="rId3"/>
              </a:rPr>
              <a:t>Scaling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Fourth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Industrial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Revolution</a:t>
            </a:r>
            <a:r>
              <a:rPr lang="hu-HU" sz="1400" dirty="0">
                <a:hlinkClick r:id="rId3"/>
              </a:rPr>
              <a:t> Technologies </a:t>
            </a:r>
            <a:r>
              <a:rPr lang="hu-HU" sz="1400" dirty="0" err="1">
                <a:hlinkClick r:id="rId3"/>
              </a:rPr>
              <a:t>into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 err="1">
                <a:hlinkClick r:id="rId3"/>
              </a:rPr>
              <a:t>Production</a:t>
            </a:r>
            <a:r>
              <a:rPr lang="hu-HU" sz="1400" dirty="0">
                <a:hlinkClick r:id="rId3"/>
              </a:rPr>
              <a:t> </a:t>
            </a:r>
            <a:r>
              <a:rPr lang="hu-HU" sz="1400" dirty="0"/>
              <a:t>(</a:t>
            </a:r>
            <a:r>
              <a:rPr lang="hu-HU" sz="1400" dirty="0" err="1"/>
              <a:t>ref</a:t>
            </a:r>
            <a:r>
              <a:rPr lang="hu-HU" sz="1400" dirty="0"/>
              <a:t>)</a:t>
            </a:r>
          </a:p>
        </p:txBody>
      </p:sp>
      <p:pic>
        <p:nvPicPr>
          <p:cNvPr id="7" name="Kép 6" descr="Global Industrial Control Systems Market (2019-2024) - Foxit Reader">
            <a:extLst>
              <a:ext uri="{FF2B5EF4-FFF2-40B4-BE49-F238E27FC236}">
                <a16:creationId xmlns:a16="http://schemas.microsoft.com/office/drawing/2014/main" id="{1E6725F4-31CC-4B94-9532-70C9246B4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28349" r="9051" b="6699"/>
          <a:stretch/>
        </p:blipFill>
        <p:spPr>
          <a:xfrm>
            <a:off x="6401378" y="3488829"/>
            <a:ext cx="2635118" cy="296450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F7D7949-F75F-4D68-9DAB-4408B164D747}"/>
              </a:ext>
            </a:extLst>
          </p:cNvPr>
          <p:cNvSpPr txBox="1"/>
          <p:nvPr/>
        </p:nvSpPr>
        <p:spPr>
          <a:xfrm>
            <a:off x="3510466" y="4921987"/>
            <a:ext cx="246880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Az Ipar 4.0 technológiák (robotika, ipari </a:t>
            </a:r>
            <a:r>
              <a:rPr lang="hu-HU" dirty="0" err="1"/>
              <a:t>IoT</a:t>
            </a:r>
            <a:r>
              <a:rPr lang="hu-HU" dirty="0"/>
              <a:t>, digitalizált gyártás, stb.) tömegessé válása csak most kezdődik.</a:t>
            </a:r>
          </a:p>
        </p:txBody>
      </p:sp>
    </p:spTree>
    <p:extLst>
      <p:ext uri="{BB962C8B-B14F-4D97-AF65-F5344CB8AC3E}">
        <p14:creationId xmlns:p14="http://schemas.microsoft.com/office/powerpoint/2010/main" val="120743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Miért az irányítástechnika?</a:t>
            </a:r>
            <a:br>
              <a:rPr lang="hu-HU" dirty="0"/>
            </a:br>
            <a:r>
              <a:rPr lang="hu-HU" dirty="0"/>
              <a:t>(alkalmazási területek)</a:t>
            </a:r>
          </a:p>
        </p:txBody>
      </p:sp>
      <p:sp>
        <p:nvSpPr>
          <p:cNvPr id="5" name="Téglalap 4"/>
          <p:cNvSpPr/>
          <p:nvPr/>
        </p:nvSpPr>
        <p:spPr>
          <a:xfrm>
            <a:off x="108153" y="1556792"/>
            <a:ext cx="450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3: Cross-Cutting Research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Networked Decision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Cyber-physical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Systems of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Part 4: Grand Challenges for Control Research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Dynamics and Control for the Artificial Pancreas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Redesigning a Bacterium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High-Performance Control with Slow Computing!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Biophysical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Control for Smart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Control for Grid Responsiveness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for Energy-Efficient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Control for Wind Power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4000" y="1628800"/>
            <a:ext cx="4500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Energy-Efficient Air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Verification, Validation, and Certification Challenges for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of Combustion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Advanced Driver Assistance Systems </a:t>
            </a:r>
            <a:r>
              <a:rPr lang="en-US" dirty="0"/>
              <a:t>Through </a:t>
            </a:r>
            <a:r>
              <a:rPr lang="en-US" b="1" dirty="0"/>
              <a:t>Massive Sensor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Vehicle-to-Vehicle/Vehicle-to-Infrastructure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for Offshore Oil and Gas Platforms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Challenges in High-Speed Atomic Force 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Process Manufacturing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Supply Chain as a Control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Engineering Done Right!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Challenges in Mobile Telecommunications</a:t>
            </a:r>
          </a:p>
        </p:txBody>
      </p:sp>
      <p:sp>
        <p:nvSpPr>
          <p:cNvPr id="7" name="Szövegdoboz 6">
            <a:hlinkClick r:id="rId3"/>
          </p:cNvPr>
          <p:cNvSpPr txBox="1"/>
          <p:nvPr/>
        </p:nvSpPr>
        <p:spPr>
          <a:xfrm>
            <a:off x="1763688" y="6507529"/>
            <a:ext cx="734481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/>
              <a:t>The Impact of Control Technology: Overview, Success Stories and Research Challenges,  IEEE, 2014</a:t>
            </a:r>
          </a:p>
        </p:txBody>
      </p:sp>
      <p:pic>
        <p:nvPicPr>
          <p:cNvPr id="1028" name="Picture 4" descr="Image result for ieee css">
            <a:extLst>
              <a:ext uri="{FF2B5EF4-FFF2-40B4-BE49-F238E27FC236}">
                <a16:creationId xmlns:a16="http://schemas.microsoft.com/office/drawing/2014/main" id="{18A144A6-5E11-4EE9-B1DB-828E44A71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6"/>
          <a:stretch/>
        </p:blipFill>
        <p:spPr bwMode="auto">
          <a:xfrm>
            <a:off x="138000" y="6290254"/>
            <a:ext cx="1388258" cy="5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ntilator tube | Quinn Dombrowski | Flickr">
            <a:extLst>
              <a:ext uri="{FF2B5EF4-FFF2-40B4-BE49-F238E27FC236}">
                <a16:creationId xmlns:a16="http://schemas.microsoft.com/office/drawing/2014/main" id="{7DE80029-852F-4EF5-B4D6-9608AD0F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9" y="1628800"/>
            <a:ext cx="2499820" cy="37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2F98C9F-FC9D-43D3-A2DA-86CB2A701DA2}"/>
              </a:ext>
            </a:extLst>
          </p:cNvPr>
          <p:cNvSpPr txBox="1"/>
          <p:nvPr/>
        </p:nvSpPr>
        <p:spPr>
          <a:xfrm>
            <a:off x="449418" y="5392624"/>
            <a:ext cx="311784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Korunk </a:t>
            </a:r>
            <a:r>
              <a:rPr lang="hu-HU" dirty="0" err="1"/>
              <a:t>slágere</a:t>
            </a:r>
            <a:r>
              <a:rPr lang="hu-HU" dirty="0"/>
              <a:t>: lélegeztető gép</a:t>
            </a:r>
          </a:p>
          <a:p>
            <a:pPr marL="285750" indent="-285750">
              <a:buFontTx/>
              <a:buChar char="-"/>
            </a:pPr>
            <a:r>
              <a:rPr lang="hu-HU" dirty="0"/>
              <a:t>Nyomásprofil szabályozása</a:t>
            </a:r>
          </a:p>
          <a:p>
            <a:pPr marL="285750" indent="-285750">
              <a:buFontTx/>
              <a:buChar char="-"/>
            </a:pPr>
            <a:r>
              <a:rPr lang="hu-HU" dirty="0"/>
              <a:t>Áramlásprofil szabályozása</a:t>
            </a:r>
          </a:p>
        </p:txBody>
      </p:sp>
    </p:spTree>
    <p:extLst>
      <p:ext uri="{BB962C8B-B14F-4D97-AF65-F5344CB8AC3E}">
        <p14:creationId xmlns:p14="http://schemas.microsoft.com/office/powerpoint/2010/main" val="20191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6EA6D6-69AB-41C2-9817-C99A8E65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Alkalmazási területek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3DC144-8ABC-42B5-9948-E9D6B0DF8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282996"/>
              </p:ext>
            </p:extLst>
          </p:nvPr>
        </p:nvGraphicFramePr>
        <p:xfrm>
          <a:off x="251520" y="1700808"/>
          <a:ext cx="8640960" cy="498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513C12BF-DF4F-4A18-AC1B-9727828EE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9" y="2960954"/>
            <a:ext cx="1870339" cy="2880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9BB4056-17B0-40BC-90F5-F369669BAC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24" y="2050246"/>
            <a:ext cx="1206596" cy="2880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1894062-5CC4-4B02-8F98-398E2298E3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" y="1901819"/>
            <a:ext cx="1237852" cy="292443"/>
          </a:xfrm>
          <a:prstGeom prst="rect">
            <a:avLst/>
          </a:prstGeom>
        </p:spPr>
      </p:pic>
      <p:pic>
        <p:nvPicPr>
          <p:cNvPr id="7" name="Picture 8" descr="Image result for siemens">
            <a:extLst>
              <a:ext uri="{FF2B5EF4-FFF2-40B4-BE49-F238E27FC236}">
                <a16:creationId xmlns:a16="http://schemas.microsoft.com/office/drawing/2014/main" id="{FBDC3D38-153B-4AFA-8060-D24139594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0795"/>
          <a:stretch/>
        </p:blipFill>
        <p:spPr bwMode="auto">
          <a:xfrm>
            <a:off x="1867650" y="4987596"/>
            <a:ext cx="1251413" cy="3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amma digital">
            <a:extLst>
              <a:ext uri="{FF2B5EF4-FFF2-40B4-BE49-F238E27FC236}">
                <a16:creationId xmlns:a16="http://schemas.microsoft.com/office/drawing/2014/main" id="{3E69734A-077E-4CF4-BF61-5590398A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3" y="6091837"/>
            <a:ext cx="1090093" cy="3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erson">
            <a:extLst>
              <a:ext uri="{FF2B5EF4-FFF2-40B4-BE49-F238E27FC236}">
                <a16:creationId xmlns:a16="http://schemas.microsoft.com/office/drawing/2014/main" id="{A66172A6-B776-4083-90A3-621707B1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16" y="5007266"/>
            <a:ext cx="1065878" cy="4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uka robotics">
            <a:extLst>
              <a:ext uri="{FF2B5EF4-FFF2-40B4-BE49-F238E27FC236}">
                <a16:creationId xmlns:a16="http://schemas.microsoft.com/office/drawing/2014/main" id="{DDF285A2-E02A-48F9-B8EC-FA57FEC6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13" y="2231792"/>
            <a:ext cx="837168" cy="8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ccenture logo">
            <a:extLst>
              <a:ext uri="{FF2B5EF4-FFF2-40B4-BE49-F238E27FC236}">
                <a16:creationId xmlns:a16="http://schemas.microsoft.com/office/drawing/2014/main" id="{DE0670CF-0CDF-4F03-A66C-1CCE431A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4373"/>
            <a:ext cx="1077492" cy="2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eltrade">
            <a:extLst>
              <a:ext uri="{FF2B5EF4-FFF2-40B4-BE49-F238E27FC236}">
                <a16:creationId xmlns:a16="http://schemas.microsoft.com/office/drawing/2014/main" id="{F8CAB7DF-9C71-45C3-8515-EC5E96F3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9" y="1901819"/>
            <a:ext cx="1251414" cy="6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lmÅ±">
            <a:extLst>
              <a:ext uri="{FF2B5EF4-FFF2-40B4-BE49-F238E27FC236}">
                <a16:creationId xmlns:a16="http://schemas.microsoft.com/office/drawing/2014/main" id="{15B61DC7-EE5D-4E4F-9B65-4127C2B6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69" y="5959938"/>
            <a:ext cx="625707" cy="6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siemens">
            <a:extLst>
              <a:ext uri="{FF2B5EF4-FFF2-40B4-BE49-F238E27FC236}">
                <a16:creationId xmlns:a16="http://schemas.microsoft.com/office/drawing/2014/main" id="{DD4B3816-66F1-49EF-B167-4397E2A63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0795"/>
          <a:stretch/>
        </p:blipFill>
        <p:spPr bwMode="auto">
          <a:xfrm>
            <a:off x="5530469" y="5072126"/>
            <a:ext cx="1251413" cy="3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yokogawa">
            <a:extLst>
              <a:ext uri="{FF2B5EF4-FFF2-40B4-BE49-F238E27FC236}">
                <a16:creationId xmlns:a16="http://schemas.microsoft.com/office/drawing/2014/main" id="{3BA49081-BD1C-4B1E-B7BD-401F690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5" y="8144162"/>
            <a:ext cx="277965" cy="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48FBD0FF-A5C3-4C64-B7F4-C4902A69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57" y="6151015"/>
            <a:ext cx="1077493" cy="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prolan hungary">
            <a:extLst>
              <a:ext uri="{FF2B5EF4-FFF2-40B4-BE49-F238E27FC236}">
                <a16:creationId xmlns:a16="http://schemas.microsoft.com/office/drawing/2014/main" id="{B507B6B9-3D22-4349-8B1C-6C898C40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0" y="6186739"/>
            <a:ext cx="1215215" cy="3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ional Instruments HungaryFolyamatos fejlesztés direkt és ...">
            <a:extLst>
              <a:ext uri="{FF2B5EF4-FFF2-40B4-BE49-F238E27FC236}">
                <a16:creationId xmlns:a16="http://schemas.microsoft.com/office/drawing/2014/main" id="{223BE325-EFE2-47F9-99A7-83F04E6F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4" y="4327099"/>
            <a:ext cx="1150970" cy="4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kogawa Takes a Stake in All Polymer Battery Maker APB | Advanced ...">
            <a:extLst>
              <a:ext uri="{FF2B5EF4-FFF2-40B4-BE49-F238E27FC236}">
                <a16:creationId xmlns:a16="http://schemas.microsoft.com/office/drawing/2014/main" id="{BFCDD6CF-5044-49C4-9E94-36172FCC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9" y="5019933"/>
            <a:ext cx="1079530" cy="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7F6037B-2EB4-408E-92F2-987C7474A3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21446"/>
            <a:ext cx="636233" cy="636233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0E2CBB4F-A7E8-4294-B13D-8D32FAA775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1" y="3389776"/>
            <a:ext cx="2509226" cy="4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Érzékelés</a:t>
            </a:r>
            <a:br>
              <a:rPr lang="hu-HU" dirty="0"/>
            </a:br>
            <a:r>
              <a:rPr lang="hu-HU" sz="3100" dirty="0"/>
              <a:t>Alapmennyiségektől a képfeldolgozásig</a:t>
            </a:r>
            <a:endParaRPr lang="hu-HU" dirty="0"/>
          </a:p>
        </p:txBody>
      </p:sp>
      <p:pic>
        <p:nvPicPr>
          <p:cNvPr id="4" name="Picture 2" descr="C:\Users\gkovacs\Documents\okt\misc\szakirany\flyer2014\photos\sens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9761"/>
            <a:ext cx="5651525" cy="4078558"/>
          </a:xfrm>
          <a:prstGeom prst="roundRect">
            <a:avLst>
              <a:gd name="adj" fmla="val 16667"/>
            </a:avLst>
          </a:prstGeom>
          <a:ln w="76200">
            <a:solidFill>
              <a:srgbClr val="B9854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eb.univ-pau.fr/~cpham/WSN/image/Mic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2" y="4006632"/>
            <a:ext cx="2802700" cy="2485874"/>
          </a:xfrm>
          <a:prstGeom prst="roundRect">
            <a:avLst>
              <a:gd name="adj" fmla="val 16667"/>
            </a:avLst>
          </a:prstGeom>
          <a:ln w="76200">
            <a:solidFill>
              <a:srgbClr val="B9854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2.www.theimagingsource.com/img/pph-2.1/xl/dbk21ag04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65474" cy="2851112"/>
          </a:xfrm>
          <a:prstGeom prst="roundRect">
            <a:avLst>
              <a:gd name="adj" fmla="val 16667"/>
            </a:avLst>
          </a:prstGeom>
          <a:ln w="76200">
            <a:solidFill>
              <a:srgbClr val="B9854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Irányítási döntés eszközei</a:t>
            </a:r>
            <a:br>
              <a:rPr lang="hu-HU" dirty="0"/>
            </a:br>
            <a:r>
              <a:rPr lang="hu-HU" sz="3600" dirty="0"/>
              <a:t>PLC-</a:t>
            </a:r>
            <a:r>
              <a:rPr lang="hu-HU" sz="3600" dirty="0" err="1"/>
              <a:t>től</a:t>
            </a:r>
            <a:r>
              <a:rPr lang="hu-HU" sz="3600" dirty="0"/>
              <a:t> a DCS/SCADA rendszerig</a:t>
            </a:r>
            <a:endParaRPr lang="hu-HU" dirty="0"/>
          </a:p>
        </p:txBody>
      </p:sp>
      <p:pic>
        <p:nvPicPr>
          <p:cNvPr id="8" name="Picture 5" descr="http://www.tthk.ee/PLC/assets/2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44" y="1700808"/>
            <a:ext cx="5453472" cy="2841508"/>
          </a:xfrm>
          <a:prstGeom prst="roundRect">
            <a:avLst>
              <a:gd name="adj" fmla="val 16667"/>
            </a:avLst>
          </a:prstGeom>
          <a:ln w="76200">
            <a:solidFill>
              <a:srgbClr val="567E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kovacs\Documents\okt\misc\szakirany\flyer2014\photos\led_control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445360" cy="2497085"/>
          </a:xfrm>
          <a:prstGeom prst="roundRect">
            <a:avLst>
              <a:gd name="adj" fmla="val 16667"/>
            </a:avLst>
          </a:prstGeom>
          <a:ln w="76200">
            <a:solidFill>
              <a:srgbClr val="567E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encrypted-tbn1.gstatic.com/images?q=tbn:ANd9GcS0Fmq1wmPYNSM_3hqMMN8UFn3u1Xaaj20TVT_Qc4RuYlKFefw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72182"/>
            <a:ext cx="4783202" cy="1557889"/>
          </a:xfrm>
          <a:prstGeom prst="roundRect">
            <a:avLst>
              <a:gd name="adj" fmla="val 16667"/>
            </a:avLst>
          </a:prstGeom>
          <a:ln w="76200">
            <a:solidFill>
              <a:srgbClr val="567E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1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Beavatkozás</a:t>
            </a:r>
            <a:br>
              <a:rPr lang="hu-HU" dirty="0"/>
            </a:br>
            <a:r>
              <a:rPr lang="hu-HU" sz="3600" dirty="0"/>
              <a:t>szelepektől a robotkarig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4464496" cy="2988422"/>
          </a:xfrm>
          <a:prstGeom prst="roundRect">
            <a:avLst>
              <a:gd name="adj" fmla="val 16667"/>
            </a:avLst>
          </a:prstGeom>
          <a:ln w="76200">
            <a:solidFill>
              <a:srgbClr val="347B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www.themanufacturer.com/wp-content/uploads/2012/01/Coca-Cola-drinks-manufacturing-line-66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9761"/>
            <a:ext cx="4729050" cy="2149568"/>
          </a:xfrm>
          <a:prstGeom prst="roundRect">
            <a:avLst>
              <a:gd name="adj" fmla="val 16667"/>
            </a:avLst>
          </a:prstGeom>
          <a:ln w="76200">
            <a:solidFill>
              <a:srgbClr val="347B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swisslog.com/-/media/Swisslog/Pictures/portlet_picture_320x180/WDS/04_WDS_Products/AGV/Carry_Pro/CarryPro_Automated_Guided_Vehicle_System.png?mw=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129508" cy="2761609"/>
          </a:xfrm>
          <a:prstGeom prst="roundRect">
            <a:avLst>
              <a:gd name="adj" fmla="val 16667"/>
            </a:avLst>
          </a:prstGeom>
          <a:ln w="76200">
            <a:solidFill>
              <a:srgbClr val="347B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Irányítórendszerek ágazatról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31093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dirty="0"/>
              <a:t>Az </a:t>
            </a:r>
            <a:r>
              <a:rPr lang="hu-HU" sz="2800" b="1" dirty="0"/>
              <a:t>irányítástechnika</a:t>
            </a:r>
            <a:r>
              <a:rPr lang="hu-HU" sz="2800" dirty="0"/>
              <a:t> szakterülete a fejlesztőktől, üzemel-tetőktől </a:t>
            </a:r>
            <a:r>
              <a:rPr lang="hu-HU" sz="2800" b="1" dirty="0"/>
              <a:t>összetett ismereteket</a:t>
            </a:r>
            <a:r>
              <a:rPr lang="hu-HU" sz="2800" dirty="0"/>
              <a:t> követel meg. A területtel foglalkozó szakembereknek az </a:t>
            </a:r>
            <a:r>
              <a:rPr lang="hu-HU" sz="2800" b="1" dirty="0"/>
              <a:t>érzékelés/jelátalakítás, képfeldolgozás</a:t>
            </a:r>
            <a:r>
              <a:rPr lang="hu-HU" sz="2800" dirty="0"/>
              <a:t> problémakörétől kezdve a szorosan kapcsolódó </a:t>
            </a:r>
            <a:r>
              <a:rPr lang="hu-HU" sz="2800" b="1" dirty="0"/>
              <a:t>hardver/irányító szoftver</a:t>
            </a:r>
            <a:r>
              <a:rPr lang="hu-HU" sz="2800" dirty="0"/>
              <a:t> ismereteken át a végrehajtás, </a:t>
            </a:r>
            <a:r>
              <a:rPr lang="hu-HU" sz="2800" b="1" dirty="0"/>
              <a:t>beavatkozás</a:t>
            </a:r>
            <a:r>
              <a:rPr lang="hu-HU" sz="2800" dirty="0"/>
              <a:t>, </a:t>
            </a:r>
            <a:r>
              <a:rPr lang="hu-HU" sz="2800" b="1" dirty="0"/>
              <a:t>információ-gyűjtés</a:t>
            </a:r>
            <a:r>
              <a:rPr lang="hu-HU" sz="2800" dirty="0"/>
              <a:t> és </a:t>
            </a:r>
            <a:r>
              <a:rPr lang="hu-HU" sz="2800" b="1" dirty="0"/>
              <a:t>feldolgozás</a:t>
            </a:r>
            <a:r>
              <a:rPr lang="hu-HU" sz="2800" dirty="0"/>
              <a:t> problémáit is ismerniük kell.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802145" y="4552101"/>
            <a:ext cx="2275593" cy="2253905"/>
            <a:chOff x="2148119" y="2019996"/>
            <a:chExt cx="4556051" cy="4512627"/>
          </a:xfrm>
        </p:grpSpPr>
        <p:pic>
          <p:nvPicPr>
            <p:cNvPr id="20" name="Picture 3" descr="C:\Users\gkovacs\Documents\okt\misc\szakirany\flyer2014\photos\steel_hm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Csoportba foglalás 20"/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22" name="Körbe nyíl 21"/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Körbe nyíl 22"/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Körbe nyíl 23"/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EC06FD-0FF7-44BD-8C2B-7EB0E9BEB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374368"/>
              </p:ext>
            </p:extLst>
          </p:nvPr>
        </p:nvGraphicFramePr>
        <p:xfrm>
          <a:off x="91474" y="4709567"/>
          <a:ext cx="6665590" cy="213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353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903</Words>
  <Application>Microsoft Office PowerPoint</Application>
  <PresentationFormat>Diavetítés a képernyőre (4:3 oldalarány)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Meiryo UI</vt:lpstr>
      <vt:lpstr>Arial</vt:lpstr>
      <vt:lpstr>Calibri</vt:lpstr>
      <vt:lpstr>Office-téma</vt:lpstr>
      <vt:lpstr>Irányítórendszerek ágazat</vt:lpstr>
      <vt:lpstr>Irányítórendszerek (érzékelés – döntés – beavatkozás)</vt:lpstr>
      <vt:lpstr>Miért az irányítástechnika?</vt:lpstr>
      <vt:lpstr>Miért az irányítástechnika? (alkalmazási területek)</vt:lpstr>
      <vt:lpstr>Alkalmazási területek</vt:lpstr>
      <vt:lpstr>Érzékelés Alapmennyiségektől a képfeldolgozásig</vt:lpstr>
      <vt:lpstr>Irányítási döntés eszközei PLC-től a DCS/SCADA rendszerig</vt:lpstr>
      <vt:lpstr>Beavatkozás szelepektől a robotkarig</vt:lpstr>
      <vt:lpstr>A Irányítórendszerek ágazatról</vt:lpstr>
      <vt:lpstr>Tantárgyak</vt:lpstr>
      <vt:lpstr>Ágazati tárgy: képfeldolgozás előfeldogzástól az objektumfelismerésig</vt:lpstr>
      <vt:lpstr>Ágazati labor hőmérséklet szabályozástól a robotprogramozásig</vt:lpstr>
      <vt:lpstr>Témalabor, Önálló labor és Szakdolgozat</vt:lpstr>
      <vt:lpstr>Szakmai gyakorlat</vt:lpstr>
      <vt:lpstr>Merre tovább?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gkovacs</dc:creator>
  <cp:lastModifiedBy>Dr. Kiss Bálint</cp:lastModifiedBy>
  <cp:revision>54</cp:revision>
  <dcterms:created xsi:type="dcterms:W3CDTF">2014-11-17T17:08:30Z</dcterms:created>
  <dcterms:modified xsi:type="dcterms:W3CDTF">2020-05-13T09:06:52Z</dcterms:modified>
</cp:coreProperties>
</file>